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82" r:id="rId2"/>
  </p:sldMasterIdLst>
  <p:notesMasterIdLst>
    <p:notesMasterId r:id="rId23"/>
  </p:notesMasterIdLst>
  <p:handoutMasterIdLst>
    <p:handoutMasterId r:id="rId24"/>
  </p:handoutMasterIdLst>
  <p:sldIdLst>
    <p:sldId id="293" r:id="rId3"/>
    <p:sldId id="268" r:id="rId4"/>
    <p:sldId id="283" r:id="rId5"/>
    <p:sldId id="284" r:id="rId6"/>
    <p:sldId id="285" r:id="rId7"/>
    <p:sldId id="286" r:id="rId8"/>
    <p:sldId id="292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66FF"/>
    <a:srgbClr val="FF0000"/>
    <a:srgbClr val="FFF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/>
            </a:lvl1pPr>
          </a:lstStyle>
          <a:p>
            <a:fld id="{10B305CD-1230-491E-933F-E32790D43B69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/>
            </a:lvl1pPr>
          </a:lstStyle>
          <a:p>
            <a:fld id="{61925D7C-4B94-458F-A0FA-41366BF4E7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1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Calibri" pitchFamily="34" charset="0"/>
              </a:defRPr>
            </a:lvl1pPr>
          </a:lstStyle>
          <a:p>
            <a:fld id="{DEFB0DF2-C5D3-4B0A-AFF4-1C2C0821E260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3177" tIns="46589" rIns="93177" bIns="465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Calibri" pitchFamily="34" charset="0"/>
              </a:defRPr>
            </a:lvl1pPr>
          </a:lstStyle>
          <a:p>
            <a:fld id="{A116C754-084D-4CDC-809A-903318143A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8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4BF605-2440-40AD-99C3-36825B82800E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71ADD8D-5F40-4527-9E11-27D1DE918EB6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4DE180F-2DCB-4BB9-B078-78B7B096270C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1D68FC3-3A31-48A5-A576-787C3BC90F1F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82D0BD5-4B10-46A5-912B-A5A4DD94A250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28F7A92-92F5-4531-A9BB-75C106B292C6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3EEB29-02BB-48FF-BFE5-9D37F43A4293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FCA341-3104-4114-BDBC-461559EB5895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4D1D2F6-4594-4A73-BAB1-B35E462BB669}" type="slidenum">
              <a:rPr lang="en-US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6C7B73-507E-4EED-874D-3BD192D8613E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31C54E-9645-4FC5-A9A2-514066EEE50C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94F788-8426-4E9A-9902-8D48630D3B64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7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8166CC-D039-4086-A0FB-0096B7BE762E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FCFACA-7B5A-49E4-B2AC-43712111A5F5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9D2BA7-1E18-47C3-B255-A2DF2A6F887E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</a:endParaRPr>
          </a:p>
        </p:txBody>
      </p:sp>
      <p:sp>
        <p:nvSpPr>
          <p:cNvPr id="47108" name="Slide Number Placeholder 3"/>
          <p:cNvSpPr txBox="1">
            <a:spLocks noGrp="1"/>
          </p:cNvSpPr>
          <p:nvPr/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A8085F20-026D-4BDF-B8AA-273CB4956258}" type="slidenum">
              <a:rPr lang="en-US" sz="120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</a:rPr>
              <a:pPr algn="r"/>
              <a:t>10</a:t>
            </a:fld>
            <a:endParaRPr lang="en-US" sz="1200">
              <a:solidFill>
                <a:prstClr val="black"/>
              </a:solidFill>
              <a:latin typeface="Calibri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-106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D625B55-B816-4846-9870-5C9C77E61A88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94BFA7D9-7649-4C20-9703-4D3A6703D6E6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7C8049DB-CBB4-4950-97E0-A91BB78F82E9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A2EE36-550F-440C-92C7-760D585EA75E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7D727-EEB3-49E6-A45D-EA5A5986AF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0BD299-7134-472B-9586-9DEB7DE06402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A68D4-471F-40A1-A7A8-450A7ADF0D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798D761D-7C63-4D10-ABE8-B17173784479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D9D17261-85F6-49FF-BD1E-DC24F7CA5F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091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F94AE1-E5D5-4999-AF1D-0A5D455C58EB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4997C-E95B-4FD8-AFD6-9E080AA5B5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20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D90C80E4-6D8B-4A58-B5E5-41526F0547E3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84E319D9-09FC-4BBD-9E57-243B4E7EC6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9700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932AA9-1314-45E3-9473-BCF03CE775A3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A6B36-9970-4D4B-B68E-E5D002AD094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56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71077F-185D-4706-8708-DC32D2C1618E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C4AF7-7CFD-47E0-81F1-E281A6C360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05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5257ED-09CF-4690-8C6B-EA0BC0925F97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9C631-3A9E-4467-90E2-CA4F6A79F6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0696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EC91C9-4FDE-47D5-B5B6-9D6587089DF3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D3973-B03F-4044-AD37-BC1D0C5F5B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419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F48EAC-0950-4B9C-B236-AD213B164A84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48891-DF39-4FE4-AB33-D09DBBADD6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6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9364A-8632-46AE-BD03-CC50052C1C84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5BE8F-AF94-46A9-89FD-A849751B4C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6" name="Right Triangle 5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bevel/>
            <a:headEnd/>
            <a:tailEnd/>
          </a:ln>
          <a:effectLst>
            <a:outerShdw dist="6350" dir="12899787" algn="tl" rotWithShape="0">
              <a:srgbClr val="808080">
                <a:alpha val="46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onstantia"/>
              <a:cs typeface="ＭＳ Ｐゴシック" pitchFamily="-107" charset="-128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 pitchFamily="-107" charset="0"/>
              <a:cs typeface="ＭＳ Ｐゴシック" pitchFamily="-107" charset="-128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 pitchFamily="-107" charset="0"/>
              <a:cs typeface="ＭＳ Ｐゴシック" pitchFamily="-107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E1A279-E1FD-4EA6-BDAC-84FA9571C062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8D61BD82-054A-45BB-8D7F-2F0D22E426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2880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A26EDE-228D-4497-9A4A-8312E7B53139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7B31C-A1DE-4485-ABFF-1FB7BF0648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713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1D5DF0-FCFE-4AFB-B969-79C25CE1B4D4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15DA3-9067-427F-9408-29235A0F24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11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F9F00109-0217-44BA-87F7-59E83F67E05A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A79A3C23-EF69-4A7C-AAD6-2B69E70F9F8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2DAA2E-D20A-425B-B5C1-AD7C099F36DA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18F80-BE72-4F80-90DA-DF536E9122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14CFCD-FFB1-4AA3-844D-0210ACCEA596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DE2F5-FF05-45DF-9746-755E8E9396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C5F18F-EF8B-4DFA-951F-493B27E4B7E3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C977D-2A1E-4172-A8A5-ACDCD8E434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F55392-2126-4804-8F55-EB7029E0F277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FB885-A41B-424D-9BA5-FF361B6102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692566-6F08-4CF7-94E7-6B5614C94304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DC7CA-9D8B-4560-97AE-D17099AFC2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6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bevel/>
            <a:headEnd/>
            <a:tailEnd/>
          </a:ln>
          <a:effectLst>
            <a:outerShdw dist="6350" dir="12899787" algn="tl" rotWithShape="0">
              <a:srgbClr val="808080">
                <a:alpha val="46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+mn-lt"/>
              <a:cs typeface="ＭＳ Ｐゴシック" pitchFamily="-107" charset="-128"/>
            </a:endParaRPr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onstantia" pitchFamily="-107" charset="0"/>
              <a:cs typeface="ＭＳ Ｐゴシック" pitchFamily="-107" charset="-128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onstantia" pitchFamily="-107" charset="0"/>
              <a:cs typeface="ＭＳ Ｐゴシック" pitchFamily="-107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514865-6185-47F3-AD3E-FA6C85D41A4E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EB689769-5307-4393-842B-2B2D6B4069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onstantia" pitchFamily="-107" charset="0"/>
              <a:cs typeface="ＭＳ Ｐゴシック" pitchFamily="-107" charset="-128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onstantia" pitchFamily="-107" charset="0"/>
              <a:cs typeface="ＭＳ Ｐゴシック" pitchFamily="-107" charset="-128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fld id="{D93B287A-5066-448B-AD9E-CB04BF4A7AC4}" type="datetime1">
              <a:rPr lang="en-US"/>
              <a:pPr/>
              <a:t>1/25/2012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-107" charset="0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fld id="{3570BAEF-D6AD-4141-B656-362DDE575A13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Constantia" pitchFamily="-107" charset="0"/>
                <a:cs typeface="ＭＳ Ｐゴシック" pitchFamily="-107" charset="-128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Constantia" pitchFamily="-107" charset="0"/>
                <a:cs typeface="ＭＳ Ｐゴシック" pitchFamily="-107" charset="-128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71" r:id="rId2"/>
    <p:sldLayoutId id="2147483880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81" r:id="rId9"/>
    <p:sldLayoutId id="2147483877" r:id="rId10"/>
    <p:sldLayoutId id="21474838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 pitchFamily="-107" charset="0"/>
              <a:cs typeface="ＭＳ Ｐゴシック" pitchFamily="-107" charset="-128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 pitchFamily="-107" charset="0"/>
              <a:cs typeface="ＭＳ Ｐゴシック" pitchFamily="-107" charset="-128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-106" charset="0"/>
              </a:defRPr>
            </a:lvl1pPr>
          </a:lstStyle>
          <a:p>
            <a:fld id="{E8DB1909-3308-4569-8907-246FDD389CD5}" type="datetime1">
              <a:rPr lang="en-US">
                <a:ea typeface="ＭＳ Ｐゴシック" pitchFamily="-106" charset="-128"/>
              </a:rPr>
              <a:pPr/>
              <a:t>1/25/2012</a:t>
            </a:fld>
            <a:endParaRPr lang="en-US">
              <a:ea typeface="ＭＳ Ｐゴシック" pitchFamily="-106" charset="-128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itchFamily="-106" charset="0"/>
              </a:defRPr>
            </a:lvl1pPr>
          </a:lstStyle>
          <a:p>
            <a:fld id="{E39E51ED-7316-4395-B680-D633CF609C49}" type="slidenum">
              <a:rPr lang="en-US">
                <a:ea typeface="ＭＳ Ｐゴシック" pitchFamily="-106" charset="-128"/>
              </a:rPr>
              <a:pPr/>
              <a:t>‹#›</a:t>
            </a:fld>
            <a:endParaRPr lang="en-US">
              <a:ea typeface="ＭＳ Ｐゴシック" pitchFamily="-106" charset="-128"/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Constantia" pitchFamily="-107" charset="0"/>
                <a:cs typeface="ＭＳ Ｐゴシック" pitchFamily="-107" charset="-128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Constantia" pitchFamily="-107" charset="0"/>
                <a:cs typeface="ＭＳ Ｐゴシック" pitchFamily="-107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96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-106" charset="2"/>
        <a:buChar char=""/>
        <a:defRPr sz="26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-106" charset="2"/>
        <a:buChar char="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-106" charset="2"/>
        <a:buChar char=""/>
        <a:defRPr sz="21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-106" charset="2"/>
        <a:buChar char="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-106" charset="2"/>
        <a:buChar char="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25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20.bin"/><Relationship Id="rId17" Type="http://schemas.openxmlformats.org/officeDocument/2006/relationships/image" Target="../media/image27.wmf"/><Relationship Id="rId2" Type="http://schemas.openxmlformats.org/officeDocument/2006/relationships/slideLayout" Target="../slideLayouts/slideLayout18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5" Type="http://schemas.openxmlformats.org/officeDocument/2006/relationships/image" Target="../media/image26.wmf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2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3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0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wm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5" Type="http://schemas.openxmlformats.org/officeDocument/2006/relationships/image" Target="../media/image11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8.wmf"/><Relationship Id="rId1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17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 descr="Matrix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81000" y="152400"/>
            <a:ext cx="8153400" cy="1219200"/>
          </a:xfrm>
          <a:prstGeom prst="rect">
            <a:avLst/>
          </a:prstGeom>
          <a:solidFill>
            <a:schemeClr val="tx1">
              <a:alpha val="76077"/>
            </a:schemeClr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1988" name="TextBox 2"/>
          <p:cNvSpPr txBox="1">
            <a:spLocks noChangeArrowheads="1"/>
          </p:cNvSpPr>
          <p:nvPr/>
        </p:nvSpPr>
        <p:spPr bwMode="auto">
          <a:xfrm>
            <a:off x="457200" y="212725"/>
            <a:ext cx="815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en-US" sz="3000" b="1">
                <a:solidFill>
                  <a:schemeClr val="bg1"/>
                </a:solidFill>
                <a:latin typeface="Calibri" pitchFamily="34" charset="0"/>
              </a:rPr>
              <a:t>3.3: Parallel and Perpendicular Lines</a:t>
            </a:r>
          </a:p>
          <a:p>
            <a:pPr defTabSz="457200"/>
            <a:r>
              <a:rPr lang="en-US" sz="3000" b="1">
                <a:solidFill>
                  <a:schemeClr val="bg1"/>
                </a:solidFill>
                <a:latin typeface="Calibri" pitchFamily="34" charset="0"/>
              </a:rPr>
              <a:t>3.8: Constructing Parallel and Perpendicular Lines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791200"/>
            <a:ext cx="9144000" cy="1066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2600" i="1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1990" name="TextBox 4"/>
          <p:cNvSpPr txBox="1">
            <a:spLocks noChangeArrowheads="1"/>
          </p:cNvSpPr>
          <p:nvPr/>
        </p:nvSpPr>
        <p:spPr bwMode="auto">
          <a:xfrm>
            <a:off x="533400" y="5849938"/>
            <a:ext cx="8153400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There is no spoon.</a:t>
            </a:r>
          </a:p>
          <a:p>
            <a:pPr algn="ctr" defTabSz="457200"/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-Spoon Boy and Neo</a:t>
            </a:r>
          </a:p>
          <a:p>
            <a:pPr defTabSz="457200"/>
            <a:endParaRPr lang="en-US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6705600"/>
            <a:chOff x="0" y="0"/>
            <a:chExt cx="9144000" cy="6705600"/>
          </a:xfrm>
        </p:grpSpPr>
        <p:grpSp>
          <p:nvGrpSpPr>
            <p:cNvPr id="41992" name="Group 9"/>
            <p:cNvGrpSpPr>
              <a:grpSpLocks/>
            </p:cNvGrpSpPr>
            <p:nvPr/>
          </p:nvGrpSpPr>
          <p:grpSpPr bwMode="auto">
            <a:xfrm>
              <a:off x="0" y="0"/>
              <a:ext cx="9144000" cy="6705600"/>
              <a:chOff x="0" y="0"/>
              <a:chExt cx="9144000" cy="670560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0"/>
                <a:ext cx="9144000" cy="67056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pic>
            <p:nvPicPr>
              <p:cNvPr id="41994" name="Picture 5" descr="question_mark.jp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905000" y="228600"/>
                <a:ext cx="5003800" cy="5602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1995" name="TextBox 10"/>
            <p:cNvSpPr txBox="1">
              <a:spLocks noChangeArrowheads="1"/>
            </p:cNvSpPr>
            <p:nvPr/>
          </p:nvSpPr>
          <p:spPr bwMode="auto">
            <a:xfrm>
              <a:off x="533400" y="5908675"/>
              <a:ext cx="8077200" cy="48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600" i="1">
                  <a:solidFill>
                    <a:schemeClr val="bg1"/>
                  </a:solidFill>
                  <a:latin typeface="Calibri" pitchFamily="34" charset="0"/>
                </a:rPr>
                <a:t>There is no spoon.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01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806450"/>
            <a:ext cx="8534400" cy="582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082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ea typeface="ＭＳ Ｐゴシック" pitchFamily="-106" charset="-128"/>
            </a:endParaRPr>
          </a:p>
        </p:txBody>
      </p:sp>
      <p:sp>
        <p:nvSpPr>
          <p:cNvPr id="46083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</a:rPr>
              <a:t>Finding Angle Measures in Triangles</a:t>
            </a:r>
          </a:p>
        </p:txBody>
      </p:sp>
      <p:sp>
        <p:nvSpPr>
          <p:cNvPr id="2" name="SMARTInkAnnotation0"/>
          <p:cNvSpPr/>
          <p:nvPr/>
        </p:nvSpPr>
        <p:spPr>
          <a:xfrm>
            <a:off x="353073692" y="350991363"/>
            <a:ext cx="397447" cy="288951"/>
          </a:xfrm>
          <a:custGeom>
            <a:avLst/>
            <a:gdLst/>
            <a:ahLst/>
            <a:cxnLst/>
            <a:rect l="0" t="0" r="0" b="0"/>
            <a:pathLst>
              <a:path w="397447" h="288951">
                <a:moveTo>
                  <a:pt x="237406" y="0"/>
                </a:moveTo>
                <a:lnTo>
                  <a:pt x="229320" y="0"/>
                </a:lnTo>
                <a:lnTo>
                  <a:pt x="226938" y="844"/>
                </a:lnTo>
                <a:lnTo>
                  <a:pt x="225351" y="2258"/>
                </a:lnTo>
                <a:lnTo>
                  <a:pt x="224284" y="4044"/>
                </a:lnTo>
                <a:lnTo>
                  <a:pt x="218604" y="8285"/>
                </a:lnTo>
                <a:lnTo>
                  <a:pt x="209575" y="13841"/>
                </a:lnTo>
                <a:lnTo>
                  <a:pt x="166712" y="41821"/>
                </a:lnTo>
                <a:lnTo>
                  <a:pt x="145306" y="54992"/>
                </a:lnTo>
                <a:lnTo>
                  <a:pt x="135384" y="62062"/>
                </a:lnTo>
                <a:lnTo>
                  <a:pt x="126206" y="69305"/>
                </a:lnTo>
                <a:lnTo>
                  <a:pt x="117550" y="76697"/>
                </a:lnTo>
                <a:lnTo>
                  <a:pt x="107553" y="84138"/>
                </a:lnTo>
                <a:lnTo>
                  <a:pt x="96664" y="91654"/>
                </a:lnTo>
                <a:lnTo>
                  <a:pt x="85155" y="99194"/>
                </a:lnTo>
                <a:lnTo>
                  <a:pt x="74960" y="107628"/>
                </a:lnTo>
                <a:lnTo>
                  <a:pt x="65609" y="116632"/>
                </a:lnTo>
                <a:lnTo>
                  <a:pt x="56828" y="126008"/>
                </a:lnTo>
                <a:lnTo>
                  <a:pt x="48444" y="135657"/>
                </a:lnTo>
                <a:lnTo>
                  <a:pt x="40308" y="145480"/>
                </a:lnTo>
                <a:lnTo>
                  <a:pt x="32370" y="155402"/>
                </a:lnTo>
                <a:lnTo>
                  <a:pt x="25351" y="164555"/>
                </a:lnTo>
                <a:lnTo>
                  <a:pt x="13072" y="181521"/>
                </a:lnTo>
                <a:lnTo>
                  <a:pt x="8260" y="189583"/>
                </a:lnTo>
                <a:lnTo>
                  <a:pt x="4217" y="197520"/>
                </a:lnTo>
                <a:lnTo>
                  <a:pt x="670" y="205334"/>
                </a:lnTo>
                <a:lnTo>
                  <a:pt x="0" y="213098"/>
                </a:lnTo>
                <a:lnTo>
                  <a:pt x="1240" y="220812"/>
                </a:lnTo>
                <a:lnTo>
                  <a:pt x="3771" y="228476"/>
                </a:lnTo>
                <a:lnTo>
                  <a:pt x="8831" y="236141"/>
                </a:lnTo>
                <a:lnTo>
                  <a:pt x="15602" y="243781"/>
                </a:lnTo>
                <a:lnTo>
                  <a:pt x="23515" y="251421"/>
                </a:lnTo>
                <a:lnTo>
                  <a:pt x="32990" y="258217"/>
                </a:lnTo>
                <a:lnTo>
                  <a:pt x="43557" y="264418"/>
                </a:lnTo>
                <a:lnTo>
                  <a:pt x="54843" y="270272"/>
                </a:lnTo>
                <a:lnTo>
                  <a:pt x="67444" y="275010"/>
                </a:lnTo>
                <a:lnTo>
                  <a:pt x="80913" y="279004"/>
                </a:lnTo>
                <a:lnTo>
                  <a:pt x="94977" y="282526"/>
                </a:lnTo>
                <a:lnTo>
                  <a:pt x="111125" y="284882"/>
                </a:lnTo>
                <a:lnTo>
                  <a:pt x="128687" y="286445"/>
                </a:lnTo>
                <a:lnTo>
                  <a:pt x="147142" y="287487"/>
                </a:lnTo>
                <a:lnTo>
                  <a:pt x="185713" y="288628"/>
                </a:lnTo>
                <a:lnTo>
                  <a:pt x="205507" y="288950"/>
                </a:lnTo>
                <a:lnTo>
                  <a:pt x="225450" y="288305"/>
                </a:lnTo>
                <a:lnTo>
                  <a:pt x="245517" y="287040"/>
                </a:lnTo>
                <a:lnTo>
                  <a:pt x="286742" y="283344"/>
                </a:lnTo>
                <a:lnTo>
                  <a:pt x="330448" y="278904"/>
                </a:lnTo>
                <a:lnTo>
                  <a:pt x="347712" y="276523"/>
                </a:lnTo>
                <a:lnTo>
                  <a:pt x="361752" y="274092"/>
                </a:lnTo>
                <a:lnTo>
                  <a:pt x="397446" y="2667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1"/>
          <p:cNvSpPr/>
          <p:nvPr/>
        </p:nvSpPr>
        <p:spPr>
          <a:xfrm>
            <a:off x="353280985" y="351136198"/>
            <a:ext cx="250454" cy="175197"/>
          </a:xfrm>
          <a:custGeom>
            <a:avLst/>
            <a:gdLst/>
            <a:ahLst/>
            <a:cxnLst/>
            <a:rect l="0" t="0" r="0" b="0"/>
            <a:pathLst>
              <a:path w="250454" h="175197">
                <a:moveTo>
                  <a:pt x="30113" y="45665"/>
                </a:moveTo>
                <a:lnTo>
                  <a:pt x="0" y="45665"/>
                </a:lnTo>
                <a:lnTo>
                  <a:pt x="7838" y="45665"/>
                </a:lnTo>
                <a:lnTo>
                  <a:pt x="11881" y="44822"/>
                </a:lnTo>
                <a:lnTo>
                  <a:pt x="16272" y="43408"/>
                </a:lnTo>
                <a:lnTo>
                  <a:pt x="20886" y="41622"/>
                </a:lnTo>
                <a:lnTo>
                  <a:pt x="27360" y="39588"/>
                </a:lnTo>
                <a:lnTo>
                  <a:pt x="43557" y="35049"/>
                </a:lnTo>
                <a:lnTo>
                  <a:pt x="71735" y="27756"/>
                </a:lnTo>
                <a:lnTo>
                  <a:pt x="82426" y="24408"/>
                </a:lnTo>
                <a:lnTo>
                  <a:pt x="93762" y="20489"/>
                </a:lnTo>
                <a:lnTo>
                  <a:pt x="105569" y="16173"/>
                </a:lnTo>
                <a:lnTo>
                  <a:pt x="117673" y="12452"/>
                </a:lnTo>
                <a:lnTo>
                  <a:pt x="129977" y="9128"/>
                </a:lnTo>
                <a:lnTo>
                  <a:pt x="142404" y="6077"/>
                </a:lnTo>
                <a:lnTo>
                  <a:pt x="154087" y="4018"/>
                </a:lnTo>
                <a:lnTo>
                  <a:pt x="165274" y="2679"/>
                </a:lnTo>
                <a:lnTo>
                  <a:pt x="176088" y="1761"/>
                </a:lnTo>
                <a:lnTo>
                  <a:pt x="186705" y="1166"/>
                </a:lnTo>
                <a:lnTo>
                  <a:pt x="207516" y="471"/>
                </a:lnTo>
                <a:lnTo>
                  <a:pt x="239836" y="25"/>
                </a:lnTo>
                <a:lnTo>
                  <a:pt x="243582" y="0"/>
                </a:lnTo>
                <a:lnTo>
                  <a:pt x="246087" y="819"/>
                </a:lnTo>
                <a:lnTo>
                  <a:pt x="247774" y="2232"/>
                </a:lnTo>
                <a:lnTo>
                  <a:pt x="248890" y="3994"/>
                </a:lnTo>
                <a:lnTo>
                  <a:pt x="249610" y="6896"/>
                </a:lnTo>
                <a:lnTo>
                  <a:pt x="250106" y="10492"/>
                </a:lnTo>
                <a:lnTo>
                  <a:pt x="250453" y="14610"/>
                </a:lnTo>
                <a:lnTo>
                  <a:pt x="249808" y="19025"/>
                </a:lnTo>
                <a:lnTo>
                  <a:pt x="248543" y="23664"/>
                </a:lnTo>
                <a:lnTo>
                  <a:pt x="246856" y="28476"/>
                </a:lnTo>
                <a:lnTo>
                  <a:pt x="244053" y="34206"/>
                </a:lnTo>
                <a:lnTo>
                  <a:pt x="240481" y="40556"/>
                </a:lnTo>
                <a:lnTo>
                  <a:pt x="236389" y="47352"/>
                </a:lnTo>
                <a:lnTo>
                  <a:pt x="227360" y="61640"/>
                </a:lnTo>
                <a:lnTo>
                  <a:pt x="222572" y="69031"/>
                </a:lnTo>
                <a:lnTo>
                  <a:pt x="218529" y="76473"/>
                </a:lnTo>
                <a:lnTo>
                  <a:pt x="215007" y="83989"/>
                </a:lnTo>
                <a:lnTo>
                  <a:pt x="211782" y="91529"/>
                </a:lnTo>
                <a:lnTo>
                  <a:pt x="207962" y="99095"/>
                </a:lnTo>
                <a:lnTo>
                  <a:pt x="203721" y="106685"/>
                </a:lnTo>
                <a:lnTo>
                  <a:pt x="199182" y="114300"/>
                </a:lnTo>
                <a:lnTo>
                  <a:pt x="196180" y="121047"/>
                </a:lnTo>
                <a:lnTo>
                  <a:pt x="194171" y="127248"/>
                </a:lnTo>
                <a:lnTo>
                  <a:pt x="192832" y="133077"/>
                </a:lnTo>
                <a:lnTo>
                  <a:pt x="191939" y="138658"/>
                </a:lnTo>
                <a:lnTo>
                  <a:pt x="191343" y="144066"/>
                </a:lnTo>
                <a:lnTo>
                  <a:pt x="190946" y="149374"/>
                </a:lnTo>
                <a:lnTo>
                  <a:pt x="191517" y="152896"/>
                </a:lnTo>
                <a:lnTo>
                  <a:pt x="192757" y="155253"/>
                </a:lnTo>
                <a:lnTo>
                  <a:pt x="194419" y="156815"/>
                </a:lnTo>
                <a:lnTo>
                  <a:pt x="198065" y="158725"/>
                </a:lnTo>
                <a:lnTo>
                  <a:pt x="203051" y="160834"/>
                </a:lnTo>
                <a:lnTo>
                  <a:pt x="208905" y="163091"/>
                </a:lnTo>
                <a:lnTo>
                  <a:pt x="213668" y="165423"/>
                </a:lnTo>
                <a:lnTo>
                  <a:pt x="221208" y="170284"/>
                </a:lnTo>
                <a:lnTo>
                  <a:pt x="225251" y="171921"/>
                </a:lnTo>
                <a:lnTo>
                  <a:pt x="229617" y="173013"/>
                </a:lnTo>
                <a:lnTo>
                  <a:pt x="243483" y="17519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2"/>
          <p:cNvSpPr/>
          <p:nvPr/>
        </p:nvSpPr>
        <p:spPr>
          <a:xfrm>
            <a:off x="353684483" y="351189479"/>
            <a:ext cx="22871" cy="76201"/>
          </a:xfrm>
          <a:custGeom>
            <a:avLst/>
            <a:gdLst/>
            <a:ahLst/>
            <a:cxnLst/>
            <a:rect l="0" t="0" r="0" b="0"/>
            <a:pathLst>
              <a:path w="22871" h="76201">
                <a:moveTo>
                  <a:pt x="22870" y="0"/>
                </a:moveTo>
                <a:lnTo>
                  <a:pt x="22870" y="11360"/>
                </a:lnTo>
                <a:lnTo>
                  <a:pt x="22026" y="13493"/>
                </a:lnTo>
                <a:lnTo>
                  <a:pt x="20613" y="15775"/>
                </a:lnTo>
                <a:lnTo>
                  <a:pt x="18827" y="18132"/>
                </a:lnTo>
                <a:lnTo>
                  <a:pt x="16793" y="20563"/>
                </a:lnTo>
                <a:lnTo>
                  <a:pt x="14585" y="23018"/>
                </a:lnTo>
                <a:lnTo>
                  <a:pt x="9872" y="28004"/>
                </a:lnTo>
                <a:lnTo>
                  <a:pt x="4961" y="33064"/>
                </a:lnTo>
                <a:lnTo>
                  <a:pt x="3299" y="36438"/>
                </a:lnTo>
                <a:lnTo>
                  <a:pt x="2207" y="40382"/>
                </a:lnTo>
                <a:lnTo>
                  <a:pt x="1463" y="44698"/>
                </a:lnTo>
                <a:lnTo>
                  <a:pt x="992" y="49262"/>
                </a:lnTo>
                <a:lnTo>
                  <a:pt x="670" y="54024"/>
                </a:lnTo>
                <a:lnTo>
                  <a:pt x="297" y="62954"/>
                </a:lnTo>
                <a:lnTo>
                  <a:pt x="0" y="762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3"/>
          <p:cNvSpPr/>
          <p:nvPr/>
        </p:nvSpPr>
        <p:spPr>
          <a:xfrm>
            <a:off x="353783553" y="351143763"/>
            <a:ext cx="1" cy="15232"/>
          </a:xfrm>
          <a:custGeom>
            <a:avLst/>
            <a:gdLst/>
            <a:ahLst/>
            <a:cxnLst/>
            <a:rect l="0" t="0" r="0" b="0"/>
            <a:pathLst>
              <a:path w="1" h="15232">
                <a:moveTo>
                  <a:pt x="0" y="0"/>
                </a:moveTo>
                <a:lnTo>
                  <a:pt x="0" y="1523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4"/>
          <p:cNvSpPr/>
          <p:nvPr/>
        </p:nvSpPr>
        <p:spPr>
          <a:xfrm>
            <a:off x="353783553" y="351181863"/>
            <a:ext cx="190501" cy="144638"/>
          </a:xfrm>
          <a:custGeom>
            <a:avLst/>
            <a:gdLst/>
            <a:ahLst/>
            <a:cxnLst/>
            <a:rect l="0" t="0" r="0" b="0"/>
            <a:pathLst>
              <a:path w="190501" h="144638">
                <a:moveTo>
                  <a:pt x="0" y="99070"/>
                </a:moveTo>
                <a:lnTo>
                  <a:pt x="0" y="121990"/>
                </a:lnTo>
                <a:lnTo>
                  <a:pt x="843" y="125339"/>
                </a:lnTo>
                <a:lnTo>
                  <a:pt x="2257" y="128439"/>
                </a:lnTo>
                <a:lnTo>
                  <a:pt x="4043" y="131341"/>
                </a:lnTo>
                <a:lnTo>
                  <a:pt x="5234" y="134119"/>
                </a:lnTo>
                <a:lnTo>
                  <a:pt x="6027" y="136823"/>
                </a:lnTo>
                <a:lnTo>
                  <a:pt x="6548" y="139477"/>
                </a:lnTo>
                <a:lnTo>
                  <a:pt x="7764" y="141238"/>
                </a:lnTo>
                <a:lnTo>
                  <a:pt x="9401" y="142429"/>
                </a:lnTo>
                <a:lnTo>
                  <a:pt x="13493" y="143744"/>
                </a:lnTo>
                <a:lnTo>
                  <a:pt x="18132" y="144314"/>
                </a:lnTo>
                <a:lnTo>
                  <a:pt x="21406" y="144463"/>
                </a:lnTo>
                <a:lnTo>
                  <a:pt x="29542" y="144637"/>
                </a:lnTo>
                <a:lnTo>
                  <a:pt x="34081" y="143843"/>
                </a:lnTo>
                <a:lnTo>
                  <a:pt x="38819" y="142454"/>
                </a:lnTo>
                <a:lnTo>
                  <a:pt x="43656" y="140693"/>
                </a:lnTo>
                <a:lnTo>
                  <a:pt x="48567" y="137815"/>
                </a:lnTo>
                <a:lnTo>
                  <a:pt x="53553" y="134219"/>
                </a:lnTo>
                <a:lnTo>
                  <a:pt x="58564" y="130126"/>
                </a:lnTo>
                <a:lnTo>
                  <a:pt x="63599" y="125686"/>
                </a:lnTo>
                <a:lnTo>
                  <a:pt x="68634" y="121047"/>
                </a:lnTo>
                <a:lnTo>
                  <a:pt x="73694" y="116260"/>
                </a:lnTo>
                <a:lnTo>
                  <a:pt x="79623" y="111374"/>
                </a:lnTo>
                <a:lnTo>
                  <a:pt x="86097" y="106413"/>
                </a:lnTo>
                <a:lnTo>
                  <a:pt x="92943" y="101427"/>
                </a:lnTo>
                <a:lnTo>
                  <a:pt x="100062" y="95548"/>
                </a:lnTo>
                <a:lnTo>
                  <a:pt x="107354" y="89099"/>
                </a:lnTo>
                <a:lnTo>
                  <a:pt x="114746" y="82253"/>
                </a:lnTo>
                <a:lnTo>
                  <a:pt x="120526" y="75159"/>
                </a:lnTo>
                <a:lnTo>
                  <a:pt x="125214" y="67891"/>
                </a:lnTo>
                <a:lnTo>
                  <a:pt x="129207" y="60499"/>
                </a:lnTo>
                <a:lnTo>
                  <a:pt x="133548" y="53876"/>
                </a:lnTo>
                <a:lnTo>
                  <a:pt x="138137" y="47774"/>
                </a:lnTo>
                <a:lnTo>
                  <a:pt x="142900" y="42020"/>
                </a:lnTo>
                <a:lnTo>
                  <a:pt x="147761" y="37332"/>
                </a:lnTo>
                <a:lnTo>
                  <a:pt x="152697" y="33338"/>
                </a:lnTo>
                <a:lnTo>
                  <a:pt x="157658" y="29841"/>
                </a:lnTo>
                <a:lnTo>
                  <a:pt x="161850" y="26666"/>
                </a:lnTo>
                <a:lnTo>
                  <a:pt x="165472" y="23714"/>
                </a:lnTo>
                <a:lnTo>
                  <a:pt x="168721" y="20886"/>
                </a:lnTo>
                <a:lnTo>
                  <a:pt x="171747" y="18158"/>
                </a:lnTo>
                <a:lnTo>
                  <a:pt x="177378" y="12874"/>
                </a:lnTo>
                <a:lnTo>
                  <a:pt x="179214" y="10270"/>
                </a:lnTo>
                <a:lnTo>
                  <a:pt x="180429" y="7690"/>
                </a:lnTo>
                <a:lnTo>
                  <a:pt x="181248" y="5135"/>
                </a:lnTo>
                <a:lnTo>
                  <a:pt x="182637" y="3424"/>
                </a:lnTo>
                <a:lnTo>
                  <a:pt x="184398" y="2283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5"/>
          <p:cNvSpPr/>
          <p:nvPr/>
        </p:nvSpPr>
        <p:spPr>
          <a:xfrm>
            <a:off x="353998411" y="351147261"/>
            <a:ext cx="478558" cy="156072"/>
          </a:xfrm>
          <a:custGeom>
            <a:avLst/>
            <a:gdLst/>
            <a:ahLst/>
            <a:cxnLst/>
            <a:rect l="0" t="0" r="0" b="0"/>
            <a:pathLst>
              <a:path w="478558" h="156072">
                <a:moveTo>
                  <a:pt x="128042" y="42218"/>
                </a:moveTo>
                <a:lnTo>
                  <a:pt x="128042" y="38174"/>
                </a:lnTo>
                <a:lnTo>
                  <a:pt x="127198" y="36984"/>
                </a:lnTo>
                <a:lnTo>
                  <a:pt x="125785" y="36190"/>
                </a:lnTo>
                <a:lnTo>
                  <a:pt x="119435" y="33958"/>
                </a:lnTo>
                <a:lnTo>
                  <a:pt x="112638" y="30659"/>
                </a:lnTo>
                <a:lnTo>
                  <a:pt x="103981" y="28625"/>
                </a:lnTo>
                <a:lnTo>
                  <a:pt x="89594" y="27459"/>
                </a:lnTo>
                <a:lnTo>
                  <a:pt x="79623" y="27186"/>
                </a:lnTo>
                <a:lnTo>
                  <a:pt x="69552" y="27087"/>
                </a:lnTo>
                <a:lnTo>
                  <a:pt x="59432" y="29294"/>
                </a:lnTo>
                <a:lnTo>
                  <a:pt x="49287" y="32246"/>
                </a:lnTo>
                <a:lnTo>
                  <a:pt x="34900" y="34751"/>
                </a:lnTo>
                <a:lnTo>
                  <a:pt x="27930" y="38348"/>
                </a:lnTo>
                <a:lnTo>
                  <a:pt x="23316" y="41077"/>
                </a:lnTo>
                <a:lnTo>
                  <a:pt x="22647" y="42292"/>
                </a:lnTo>
                <a:lnTo>
                  <a:pt x="21927" y="45938"/>
                </a:lnTo>
                <a:lnTo>
                  <a:pt x="21530" y="48692"/>
                </a:lnTo>
                <a:lnTo>
                  <a:pt x="22324" y="49064"/>
                </a:lnTo>
                <a:lnTo>
                  <a:pt x="25450" y="49510"/>
                </a:lnTo>
                <a:lnTo>
                  <a:pt x="26640" y="50453"/>
                </a:lnTo>
                <a:lnTo>
                  <a:pt x="27409" y="51941"/>
                </a:lnTo>
                <a:lnTo>
                  <a:pt x="27930" y="53777"/>
                </a:lnTo>
                <a:lnTo>
                  <a:pt x="29121" y="55017"/>
                </a:lnTo>
                <a:lnTo>
                  <a:pt x="30783" y="55835"/>
                </a:lnTo>
                <a:lnTo>
                  <a:pt x="34851" y="56728"/>
                </a:lnTo>
                <a:lnTo>
                  <a:pt x="39489" y="57150"/>
                </a:lnTo>
                <a:lnTo>
                  <a:pt x="41077" y="58093"/>
                </a:lnTo>
                <a:lnTo>
                  <a:pt x="42118" y="59581"/>
                </a:lnTo>
                <a:lnTo>
                  <a:pt x="44103" y="64765"/>
                </a:lnTo>
                <a:lnTo>
                  <a:pt x="40134" y="69031"/>
                </a:lnTo>
                <a:lnTo>
                  <a:pt x="33610" y="75654"/>
                </a:lnTo>
                <a:lnTo>
                  <a:pt x="31204" y="78904"/>
                </a:lnTo>
                <a:lnTo>
                  <a:pt x="28773" y="82773"/>
                </a:lnTo>
                <a:lnTo>
                  <a:pt x="26293" y="87040"/>
                </a:lnTo>
                <a:lnTo>
                  <a:pt x="21307" y="96292"/>
                </a:lnTo>
                <a:lnTo>
                  <a:pt x="18777" y="101129"/>
                </a:lnTo>
                <a:lnTo>
                  <a:pt x="16247" y="105197"/>
                </a:lnTo>
                <a:lnTo>
                  <a:pt x="13717" y="108768"/>
                </a:lnTo>
                <a:lnTo>
                  <a:pt x="11187" y="111968"/>
                </a:lnTo>
                <a:lnTo>
                  <a:pt x="8657" y="115813"/>
                </a:lnTo>
                <a:lnTo>
                  <a:pt x="6102" y="120079"/>
                </a:lnTo>
                <a:lnTo>
                  <a:pt x="3572" y="124594"/>
                </a:lnTo>
                <a:lnTo>
                  <a:pt x="1885" y="128463"/>
                </a:lnTo>
                <a:lnTo>
                  <a:pt x="744" y="131886"/>
                </a:lnTo>
                <a:lnTo>
                  <a:pt x="0" y="135012"/>
                </a:lnTo>
                <a:lnTo>
                  <a:pt x="347" y="137964"/>
                </a:lnTo>
                <a:lnTo>
                  <a:pt x="1414" y="140767"/>
                </a:lnTo>
                <a:lnTo>
                  <a:pt x="2977" y="143470"/>
                </a:lnTo>
                <a:lnTo>
                  <a:pt x="4886" y="146124"/>
                </a:lnTo>
                <a:lnTo>
                  <a:pt x="6995" y="148754"/>
                </a:lnTo>
                <a:lnTo>
                  <a:pt x="9227" y="151333"/>
                </a:lnTo>
                <a:lnTo>
                  <a:pt x="11584" y="153070"/>
                </a:lnTo>
                <a:lnTo>
                  <a:pt x="16445" y="154980"/>
                </a:lnTo>
                <a:lnTo>
                  <a:pt x="28004" y="156071"/>
                </a:lnTo>
                <a:lnTo>
                  <a:pt x="39539" y="154062"/>
                </a:lnTo>
                <a:lnTo>
                  <a:pt x="52313" y="150341"/>
                </a:lnTo>
                <a:lnTo>
                  <a:pt x="63624" y="145876"/>
                </a:lnTo>
                <a:lnTo>
                  <a:pt x="70693" y="142652"/>
                </a:lnTo>
                <a:lnTo>
                  <a:pt x="87585" y="134565"/>
                </a:lnTo>
                <a:lnTo>
                  <a:pt x="95151" y="129183"/>
                </a:lnTo>
                <a:lnTo>
                  <a:pt x="101873" y="123056"/>
                </a:lnTo>
                <a:lnTo>
                  <a:pt x="114722" y="109463"/>
                </a:lnTo>
                <a:lnTo>
                  <a:pt x="147117" y="76572"/>
                </a:lnTo>
                <a:lnTo>
                  <a:pt x="152598" y="70197"/>
                </a:lnTo>
                <a:lnTo>
                  <a:pt x="157956" y="63426"/>
                </a:lnTo>
                <a:lnTo>
                  <a:pt x="163240" y="56356"/>
                </a:lnTo>
                <a:lnTo>
                  <a:pt x="168424" y="49957"/>
                </a:lnTo>
                <a:lnTo>
                  <a:pt x="173583" y="43979"/>
                </a:lnTo>
                <a:lnTo>
                  <a:pt x="178718" y="38323"/>
                </a:lnTo>
                <a:lnTo>
                  <a:pt x="183009" y="32841"/>
                </a:lnTo>
                <a:lnTo>
                  <a:pt x="186680" y="27508"/>
                </a:lnTo>
                <a:lnTo>
                  <a:pt x="190004" y="22250"/>
                </a:lnTo>
                <a:lnTo>
                  <a:pt x="193055" y="18752"/>
                </a:lnTo>
                <a:lnTo>
                  <a:pt x="195932" y="16421"/>
                </a:lnTo>
                <a:lnTo>
                  <a:pt x="198710" y="14858"/>
                </a:lnTo>
                <a:lnTo>
                  <a:pt x="200546" y="12973"/>
                </a:lnTo>
                <a:lnTo>
                  <a:pt x="201786" y="10864"/>
                </a:lnTo>
                <a:lnTo>
                  <a:pt x="202605" y="8632"/>
                </a:lnTo>
                <a:lnTo>
                  <a:pt x="203994" y="7119"/>
                </a:lnTo>
                <a:lnTo>
                  <a:pt x="205755" y="6127"/>
                </a:lnTo>
                <a:lnTo>
                  <a:pt x="207789" y="5457"/>
                </a:lnTo>
                <a:lnTo>
                  <a:pt x="209153" y="4167"/>
                </a:lnTo>
                <a:lnTo>
                  <a:pt x="210046" y="2456"/>
                </a:lnTo>
                <a:lnTo>
                  <a:pt x="210666" y="471"/>
                </a:lnTo>
                <a:lnTo>
                  <a:pt x="211063" y="0"/>
                </a:lnTo>
                <a:lnTo>
                  <a:pt x="211311" y="521"/>
                </a:lnTo>
                <a:lnTo>
                  <a:pt x="211758" y="3423"/>
                </a:lnTo>
                <a:lnTo>
                  <a:pt x="207789" y="7962"/>
                </a:lnTo>
                <a:lnTo>
                  <a:pt x="206598" y="10914"/>
                </a:lnTo>
                <a:lnTo>
                  <a:pt x="205804" y="14585"/>
                </a:lnTo>
                <a:lnTo>
                  <a:pt x="205284" y="18703"/>
                </a:lnTo>
                <a:lnTo>
                  <a:pt x="204093" y="23168"/>
                </a:lnTo>
                <a:lnTo>
                  <a:pt x="202456" y="27831"/>
                </a:lnTo>
                <a:lnTo>
                  <a:pt x="200496" y="32618"/>
                </a:lnTo>
                <a:lnTo>
                  <a:pt x="199206" y="37505"/>
                </a:lnTo>
                <a:lnTo>
                  <a:pt x="198338" y="42466"/>
                </a:lnTo>
                <a:lnTo>
                  <a:pt x="197768" y="47476"/>
                </a:lnTo>
                <a:lnTo>
                  <a:pt x="197396" y="52487"/>
                </a:lnTo>
                <a:lnTo>
                  <a:pt x="197123" y="57547"/>
                </a:lnTo>
                <a:lnTo>
                  <a:pt x="196850" y="67667"/>
                </a:lnTo>
                <a:lnTo>
                  <a:pt x="196652" y="88974"/>
                </a:lnTo>
                <a:lnTo>
                  <a:pt x="197495" y="92025"/>
                </a:lnTo>
                <a:lnTo>
                  <a:pt x="198884" y="94903"/>
                </a:lnTo>
                <a:lnTo>
                  <a:pt x="200670" y="97656"/>
                </a:lnTo>
                <a:lnTo>
                  <a:pt x="202704" y="100335"/>
                </a:lnTo>
                <a:lnTo>
                  <a:pt x="204911" y="102989"/>
                </a:lnTo>
                <a:lnTo>
                  <a:pt x="207218" y="105593"/>
                </a:lnTo>
                <a:lnTo>
                  <a:pt x="210468" y="107330"/>
                </a:lnTo>
                <a:lnTo>
                  <a:pt x="218579" y="109265"/>
                </a:lnTo>
                <a:lnTo>
                  <a:pt x="232668" y="110356"/>
                </a:lnTo>
                <a:lnTo>
                  <a:pt x="242565" y="108347"/>
                </a:lnTo>
                <a:lnTo>
                  <a:pt x="247551" y="106610"/>
                </a:lnTo>
                <a:lnTo>
                  <a:pt x="252586" y="103783"/>
                </a:lnTo>
                <a:lnTo>
                  <a:pt x="257646" y="100186"/>
                </a:lnTo>
                <a:lnTo>
                  <a:pt x="262706" y="96118"/>
                </a:lnTo>
                <a:lnTo>
                  <a:pt x="267767" y="90860"/>
                </a:lnTo>
                <a:lnTo>
                  <a:pt x="272827" y="84807"/>
                </a:lnTo>
                <a:lnTo>
                  <a:pt x="277912" y="78234"/>
                </a:lnTo>
                <a:lnTo>
                  <a:pt x="283840" y="72157"/>
                </a:lnTo>
                <a:lnTo>
                  <a:pt x="290314" y="66402"/>
                </a:lnTo>
                <a:lnTo>
                  <a:pt x="297185" y="60895"/>
                </a:lnTo>
                <a:lnTo>
                  <a:pt x="304304" y="55513"/>
                </a:lnTo>
                <a:lnTo>
                  <a:pt x="318988" y="45020"/>
                </a:lnTo>
                <a:lnTo>
                  <a:pt x="341536" y="29592"/>
                </a:lnTo>
                <a:lnTo>
                  <a:pt x="348258" y="25350"/>
                </a:lnTo>
                <a:lnTo>
                  <a:pt x="354434" y="21654"/>
                </a:lnTo>
                <a:lnTo>
                  <a:pt x="360263" y="18355"/>
                </a:lnTo>
                <a:lnTo>
                  <a:pt x="371227" y="14684"/>
                </a:lnTo>
                <a:lnTo>
                  <a:pt x="384671" y="12601"/>
                </a:lnTo>
                <a:lnTo>
                  <a:pt x="396801" y="11906"/>
                </a:lnTo>
                <a:lnTo>
                  <a:pt x="399504" y="12700"/>
                </a:lnTo>
                <a:lnTo>
                  <a:pt x="404763" y="15850"/>
                </a:lnTo>
                <a:lnTo>
                  <a:pt x="406499" y="17859"/>
                </a:lnTo>
                <a:lnTo>
                  <a:pt x="407665" y="20042"/>
                </a:lnTo>
                <a:lnTo>
                  <a:pt x="408434" y="22374"/>
                </a:lnTo>
                <a:lnTo>
                  <a:pt x="409798" y="25598"/>
                </a:lnTo>
                <a:lnTo>
                  <a:pt x="411559" y="29443"/>
                </a:lnTo>
                <a:lnTo>
                  <a:pt x="413568" y="33710"/>
                </a:lnTo>
                <a:lnTo>
                  <a:pt x="414908" y="37381"/>
                </a:lnTo>
                <a:lnTo>
                  <a:pt x="415801" y="40704"/>
                </a:lnTo>
                <a:lnTo>
                  <a:pt x="416396" y="43755"/>
                </a:lnTo>
                <a:lnTo>
                  <a:pt x="417636" y="47476"/>
                </a:lnTo>
                <a:lnTo>
                  <a:pt x="419323" y="51643"/>
                </a:lnTo>
                <a:lnTo>
                  <a:pt x="421283" y="56133"/>
                </a:lnTo>
                <a:lnTo>
                  <a:pt x="425723" y="65608"/>
                </a:lnTo>
                <a:lnTo>
                  <a:pt x="435471" y="85502"/>
                </a:lnTo>
                <a:lnTo>
                  <a:pt x="438844" y="90562"/>
                </a:lnTo>
                <a:lnTo>
                  <a:pt x="442764" y="95597"/>
                </a:lnTo>
                <a:lnTo>
                  <a:pt x="447080" y="100682"/>
                </a:lnTo>
                <a:lnTo>
                  <a:pt x="451644" y="105742"/>
                </a:lnTo>
                <a:lnTo>
                  <a:pt x="461243" y="115887"/>
                </a:lnTo>
                <a:lnTo>
                  <a:pt x="478557" y="133672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6"/>
          <p:cNvSpPr/>
          <p:nvPr/>
        </p:nvSpPr>
        <p:spPr>
          <a:xfrm>
            <a:off x="353001014" y="351372363"/>
            <a:ext cx="445568" cy="327671"/>
          </a:xfrm>
          <a:custGeom>
            <a:avLst/>
            <a:gdLst/>
            <a:ahLst/>
            <a:cxnLst/>
            <a:rect l="0" t="0" r="0" b="0"/>
            <a:pathLst>
              <a:path w="445568" h="327671">
                <a:moveTo>
                  <a:pt x="211039" y="0"/>
                </a:moveTo>
                <a:lnTo>
                  <a:pt x="206996" y="0"/>
                </a:lnTo>
                <a:lnTo>
                  <a:pt x="204962" y="844"/>
                </a:lnTo>
                <a:lnTo>
                  <a:pt x="194172" y="8608"/>
                </a:lnTo>
                <a:lnTo>
                  <a:pt x="184076" y="15404"/>
                </a:lnTo>
                <a:lnTo>
                  <a:pt x="173360" y="24061"/>
                </a:lnTo>
                <a:lnTo>
                  <a:pt x="161281" y="33561"/>
                </a:lnTo>
                <a:lnTo>
                  <a:pt x="153318" y="38448"/>
                </a:lnTo>
                <a:lnTo>
                  <a:pt x="144612" y="43409"/>
                </a:lnTo>
                <a:lnTo>
                  <a:pt x="135434" y="49263"/>
                </a:lnTo>
                <a:lnTo>
                  <a:pt x="125909" y="55712"/>
                </a:lnTo>
                <a:lnTo>
                  <a:pt x="116186" y="62533"/>
                </a:lnTo>
                <a:lnTo>
                  <a:pt x="107157" y="69627"/>
                </a:lnTo>
                <a:lnTo>
                  <a:pt x="98599" y="76895"/>
                </a:lnTo>
                <a:lnTo>
                  <a:pt x="90364" y="84287"/>
                </a:lnTo>
                <a:lnTo>
                  <a:pt x="72182" y="101526"/>
                </a:lnTo>
                <a:lnTo>
                  <a:pt x="62583" y="110853"/>
                </a:lnTo>
                <a:lnTo>
                  <a:pt x="54496" y="119633"/>
                </a:lnTo>
                <a:lnTo>
                  <a:pt x="47402" y="128017"/>
                </a:lnTo>
                <a:lnTo>
                  <a:pt x="34181" y="144959"/>
                </a:lnTo>
                <a:lnTo>
                  <a:pt x="19819" y="163761"/>
                </a:lnTo>
                <a:lnTo>
                  <a:pt x="14139" y="172666"/>
                </a:lnTo>
                <a:lnTo>
                  <a:pt x="9501" y="181149"/>
                </a:lnTo>
                <a:lnTo>
                  <a:pt x="5557" y="189359"/>
                </a:lnTo>
                <a:lnTo>
                  <a:pt x="2927" y="198190"/>
                </a:lnTo>
                <a:lnTo>
                  <a:pt x="1166" y="207492"/>
                </a:lnTo>
                <a:lnTo>
                  <a:pt x="0" y="217066"/>
                </a:lnTo>
                <a:lnTo>
                  <a:pt x="918" y="225996"/>
                </a:lnTo>
                <a:lnTo>
                  <a:pt x="3225" y="234479"/>
                </a:lnTo>
                <a:lnTo>
                  <a:pt x="6450" y="242690"/>
                </a:lnTo>
                <a:lnTo>
                  <a:pt x="11163" y="249833"/>
                </a:lnTo>
                <a:lnTo>
                  <a:pt x="16818" y="256307"/>
                </a:lnTo>
                <a:lnTo>
                  <a:pt x="23143" y="262310"/>
                </a:lnTo>
                <a:lnTo>
                  <a:pt x="29890" y="268015"/>
                </a:lnTo>
                <a:lnTo>
                  <a:pt x="36935" y="273497"/>
                </a:lnTo>
                <a:lnTo>
                  <a:pt x="44178" y="278855"/>
                </a:lnTo>
                <a:lnTo>
                  <a:pt x="53231" y="283270"/>
                </a:lnTo>
                <a:lnTo>
                  <a:pt x="63500" y="287065"/>
                </a:lnTo>
                <a:lnTo>
                  <a:pt x="74563" y="290439"/>
                </a:lnTo>
                <a:lnTo>
                  <a:pt x="87040" y="292671"/>
                </a:lnTo>
                <a:lnTo>
                  <a:pt x="100435" y="294184"/>
                </a:lnTo>
                <a:lnTo>
                  <a:pt x="114449" y="295176"/>
                </a:lnTo>
                <a:lnTo>
                  <a:pt x="129704" y="295846"/>
                </a:lnTo>
                <a:lnTo>
                  <a:pt x="162471" y="296590"/>
                </a:lnTo>
                <a:lnTo>
                  <a:pt x="210195" y="297012"/>
                </a:lnTo>
                <a:lnTo>
                  <a:pt x="226566" y="296218"/>
                </a:lnTo>
                <a:lnTo>
                  <a:pt x="243409" y="294854"/>
                </a:lnTo>
                <a:lnTo>
                  <a:pt x="260549" y="293093"/>
                </a:lnTo>
                <a:lnTo>
                  <a:pt x="276225" y="290215"/>
                </a:lnTo>
                <a:lnTo>
                  <a:pt x="290910" y="286619"/>
                </a:lnTo>
                <a:lnTo>
                  <a:pt x="316806" y="278929"/>
                </a:lnTo>
                <a:lnTo>
                  <a:pt x="336774" y="272703"/>
                </a:lnTo>
                <a:lnTo>
                  <a:pt x="344810" y="269007"/>
                </a:lnTo>
                <a:lnTo>
                  <a:pt x="358255" y="260400"/>
                </a:lnTo>
                <a:lnTo>
                  <a:pt x="367631" y="250925"/>
                </a:lnTo>
                <a:lnTo>
                  <a:pt x="371302" y="246013"/>
                </a:lnTo>
                <a:lnTo>
                  <a:pt x="375395" y="236067"/>
                </a:lnTo>
                <a:lnTo>
                  <a:pt x="376486" y="231031"/>
                </a:lnTo>
                <a:lnTo>
                  <a:pt x="375519" y="226839"/>
                </a:lnTo>
                <a:lnTo>
                  <a:pt x="373187" y="223193"/>
                </a:lnTo>
                <a:lnTo>
                  <a:pt x="361306" y="211262"/>
                </a:lnTo>
                <a:lnTo>
                  <a:pt x="357783" y="209426"/>
                </a:lnTo>
                <a:lnTo>
                  <a:pt x="344736" y="205979"/>
                </a:lnTo>
                <a:lnTo>
                  <a:pt x="335087" y="202183"/>
                </a:lnTo>
                <a:lnTo>
                  <a:pt x="322908" y="199926"/>
                </a:lnTo>
                <a:lnTo>
                  <a:pt x="316087" y="199331"/>
                </a:lnTo>
                <a:lnTo>
                  <a:pt x="309017" y="199777"/>
                </a:lnTo>
                <a:lnTo>
                  <a:pt x="301749" y="200918"/>
                </a:lnTo>
                <a:lnTo>
                  <a:pt x="294382" y="202531"/>
                </a:lnTo>
                <a:lnTo>
                  <a:pt x="281658" y="204317"/>
                </a:lnTo>
                <a:lnTo>
                  <a:pt x="269528" y="205954"/>
                </a:lnTo>
                <a:lnTo>
                  <a:pt x="255662" y="209501"/>
                </a:lnTo>
                <a:lnTo>
                  <a:pt x="245542" y="213891"/>
                </a:lnTo>
                <a:lnTo>
                  <a:pt x="238225" y="217835"/>
                </a:lnTo>
                <a:lnTo>
                  <a:pt x="229345" y="220886"/>
                </a:lnTo>
                <a:lnTo>
                  <a:pt x="218803" y="228501"/>
                </a:lnTo>
                <a:lnTo>
                  <a:pt x="240606" y="206648"/>
                </a:lnTo>
                <a:lnTo>
                  <a:pt x="252115" y="199653"/>
                </a:lnTo>
                <a:lnTo>
                  <a:pt x="258738" y="196602"/>
                </a:lnTo>
                <a:lnTo>
                  <a:pt x="277391" y="188690"/>
                </a:lnTo>
                <a:lnTo>
                  <a:pt x="288305" y="184225"/>
                </a:lnTo>
                <a:lnTo>
                  <a:pt x="307182" y="176982"/>
                </a:lnTo>
                <a:lnTo>
                  <a:pt x="315764" y="173881"/>
                </a:lnTo>
                <a:lnTo>
                  <a:pt x="325736" y="171798"/>
                </a:lnTo>
                <a:lnTo>
                  <a:pt x="336600" y="170409"/>
                </a:lnTo>
                <a:lnTo>
                  <a:pt x="348085" y="169491"/>
                </a:lnTo>
                <a:lnTo>
                  <a:pt x="358279" y="168027"/>
                </a:lnTo>
                <a:lnTo>
                  <a:pt x="367631" y="166192"/>
                </a:lnTo>
                <a:lnTo>
                  <a:pt x="376387" y="164133"/>
                </a:lnTo>
                <a:lnTo>
                  <a:pt x="384771" y="163612"/>
                </a:lnTo>
                <a:lnTo>
                  <a:pt x="392907" y="164108"/>
                </a:lnTo>
                <a:lnTo>
                  <a:pt x="400869" y="165299"/>
                </a:lnTo>
                <a:lnTo>
                  <a:pt x="414214" y="168846"/>
                </a:lnTo>
                <a:lnTo>
                  <a:pt x="424954" y="173261"/>
                </a:lnTo>
                <a:lnTo>
                  <a:pt x="435744" y="180504"/>
                </a:lnTo>
                <a:lnTo>
                  <a:pt x="441574" y="185490"/>
                </a:lnTo>
                <a:lnTo>
                  <a:pt x="443483" y="188863"/>
                </a:lnTo>
                <a:lnTo>
                  <a:pt x="445567" y="197099"/>
                </a:lnTo>
                <a:lnTo>
                  <a:pt x="445294" y="202531"/>
                </a:lnTo>
                <a:lnTo>
                  <a:pt x="444252" y="208682"/>
                </a:lnTo>
                <a:lnTo>
                  <a:pt x="442715" y="215330"/>
                </a:lnTo>
                <a:lnTo>
                  <a:pt x="440829" y="221432"/>
                </a:lnTo>
                <a:lnTo>
                  <a:pt x="438746" y="227211"/>
                </a:lnTo>
                <a:lnTo>
                  <a:pt x="436513" y="232743"/>
                </a:lnTo>
                <a:lnTo>
                  <a:pt x="434157" y="238994"/>
                </a:lnTo>
                <a:lnTo>
                  <a:pt x="426815" y="259904"/>
                </a:lnTo>
                <a:lnTo>
                  <a:pt x="421804" y="274688"/>
                </a:lnTo>
                <a:lnTo>
                  <a:pt x="419274" y="281335"/>
                </a:lnTo>
                <a:lnTo>
                  <a:pt x="416744" y="287462"/>
                </a:lnTo>
                <a:lnTo>
                  <a:pt x="414214" y="293241"/>
                </a:lnTo>
                <a:lnTo>
                  <a:pt x="411411" y="301923"/>
                </a:lnTo>
                <a:lnTo>
                  <a:pt x="409824" y="311572"/>
                </a:lnTo>
                <a:lnTo>
                  <a:pt x="409352" y="319783"/>
                </a:lnTo>
                <a:lnTo>
                  <a:pt x="409278" y="322412"/>
                </a:lnTo>
                <a:lnTo>
                  <a:pt x="410096" y="324173"/>
                </a:lnTo>
                <a:lnTo>
                  <a:pt x="411461" y="325339"/>
                </a:lnTo>
                <a:lnTo>
                  <a:pt x="413247" y="326108"/>
                </a:lnTo>
                <a:lnTo>
                  <a:pt x="417463" y="326976"/>
                </a:lnTo>
                <a:lnTo>
                  <a:pt x="424384" y="32767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7"/>
          <p:cNvSpPr/>
          <p:nvPr/>
        </p:nvSpPr>
        <p:spPr>
          <a:xfrm>
            <a:off x="353608283" y="351585733"/>
            <a:ext cx="22871" cy="129531"/>
          </a:xfrm>
          <a:custGeom>
            <a:avLst/>
            <a:gdLst/>
            <a:ahLst/>
            <a:cxnLst/>
            <a:rect l="0" t="0" r="0" b="0"/>
            <a:pathLst>
              <a:path w="22871" h="129531">
                <a:moveTo>
                  <a:pt x="22870" y="0"/>
                </a:moveTo>
                <a:lnTo>
                  <a:pt x="22870" y="8087"/>
                </a:lnTo>
                <a:lnTo>
                  <a:pt x="22026" y="10468"/>
                </a:lnTo>
                <a:lnTo>
                  <a:pt x="20613" y="12055"/>
                </a:lnTo>
                <a:lnTo>
                  <a:pt x="18827" y="13122"/>
                </a:lnTo>
                <a:lnTo>
                  <a:pt x="17636" y="15503"/>
                </a:lnTo>
                <a:lnTo>
                  <a:pt x="16842" y="18802"/>
                </a:lnTo>
                <a:lnTo>
                  <a:pt x="16296" y="22697"/>
                </a:lnTo>
                <a:lnTo>
                  <a:pt x="15949" y="26988"/>
                </a:lnTo>
                <a:lnTo>
                  <a:pt x="15726" y="31527"/>
                </a:lnTo>
                <a:lnTo>
                  <a:pt x="15552" y="36265"/>
                </a:lnTo>
                <a:lnTo>
                  <a:pt x="14610" y="41102"/>
                </a:lnTo>
                <a:lnTo>
                  <a:pt x="13121" y="46013"/>
                </a:lnTo>
                <a:lnTo>
                  <a:pt x="9227" y="56853"/>
                </a:lnTo>
                <a:lnTo>
                  <a:pt x="4663" y="70148"/>
                </a:lnTo>
                <a:lnTo>
                  <a:pt x="3125" y="76399"/>
                </a:lnTo>
                <a:lnTo>
                  <a:pt x="2083" y="82253"/>
                </a:lnTo>
                <a:lnTo>
                  <a:pt x="1389" y="87859"/>
                </a:lnTo>
                <a:lnTo>
                  <a:pt x="918" y="93266"/>
                </a:lnTo>
                <a:lnTo>
                  <a:pt x="620" y="98599"/>
                </a:lnTo>
                <a:lnTo>
                  <a:pt x="273" y="108149"/>
                </a:lnTo>
                <a:lnTo>
                  <a:pt x="99" y="118294"/>
                </a:lnTo>
                <a:lnTo>
                  <a:pt x="0" y="12953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353684483" y="351539994"/>
            <a:ext cx="2258" cy="1"/>
          </a:xfrm>
          <a:custGeom>
            <a:avLst/>
            <a:gdLst/>
            <a:ahLst/>
            <a:cxnLst/>
            <a:rect l="0" t="0" r="0" b="0"/>
            <a:pathLst>
              <a:path w="2258" h="1">
                <a:moveTo>
                  <a:pt x="0" y="0"/>
                </a:moveTo>
                <a:lnTo>
                  <a:pt x="2257" y="0"/>
                </a:lnTo>
                <a:close/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9"/>
          <p:cNvSpPr/>
          <p:nvPr/>
        </p:nvSpPr>
        <p:spPr>
          <a:xfrm>
            <a:off x="353708444" y="351578094"/>
            <a:ext cx="158925" cy="121767"/>
          </a:xfrm>
          <a:custGeom>
            <a:avLst/>
            <a:gdLst/>
            <a:ahLst/>
            <a:cxnLst/>
            <a:rect l="0" t="0" r="0" b="0"/>
            <a:pathLst>
              <a:path w="158925" h="121767">
                <a:moveTo>
                  <a:pt x="14139" y="22869"/>
                </a:moveTo>
                <a:lnTo>
                  <a:pt x="14139" y="44822"/>
                </a:lnTo>
                <a:lnTo>
                  <a:pt x="13295" y="48518"/>
                </a:lnTo>
                <a:lnTo>
                  <a:pt x="11882" y="51817"/>
                </a:lnTo>
                <a:lnTo>
                  <a:pt x="10096" y="54868"/>
                </a:lnTo>
                <a:lnTo>
                  <a:pt x="8905" y="58588"/>
                </a:lnTo>
                <a:lnTo>
                  <a:pt x="8111" y="62780"/>
                </a:lnTo>
                <a:lnTo>
                  <a:pt x="7590" y="67245"/>
                </a:lnTo>
                <a:lnTo>
                  <a:pt x="7243" y="71933"/>
                </a:lnTo>
                <a:lnTo>
                  <a:pt x="6995" y="76745"/>
                </a:lnTo>
                <a:lnTo>
                  <a:pt x="6846" y="81657"/>
                </a:lnTo>
                <a:lnTo>
                  <a:pt x="5879" y="85749"/>
                </a:lnTo>
                <a:lnTo>
                  <a:pt x="4415" y="89346"/>
                </a:lnTo>
                <a:lnTo>
                  <a:pt x="2580" y="92595"/>
                </a:lnTo>
                <a:lnTo>
                  <a:pt x="1340" y="96440"/>
                </a:lnTo>
                <a:lnTo>
                  <a:pt x="546" y="100707"/>
                </a:lnTo>
                <a:lnTo>
                  <a:pt x="0" y="105246"/>
                </a:lnTo>
                <a:lnTo>
                  <a:pt x="471" y="109115"/>
                </a:lnTo>
                <a:lnTo>
                  <a:pt x="1637" y="112538"/>
                </a:lnTo>
                <a:lnTo>
                  <a:pt x="3274" y="115664"/>
                </a:lnTo>
                <a:lnTo>
                  <a:pt x="5209" y="117747"/>
                </a:lnTo>
                <a:lnTo>
                  <a:pt x="7342" y="119136"/>
                </a:lnTo>
                <a:lnTo>
                  <a:pt x="11956" y="120699"/>
                </a:lnTo>
                <a:lnTo>
                  <a:pt x="16843" y="121369"/>
                </a:lnTo>
                <a:lnTo>
                  <a:pt x="19323" y="121567"/>
                </a:lnTo>
                <a:lnTo>
                  <a:pt x="21828" y="121691"/>
                </a:lnTo>
                <a:lnTo>
                  <a:pt x="24358" y="121766"/>
                </a:lnTo>
                <a:lnTo>
                  <a:pt x="28575" y="120972"/>
                </a:lnTo>
                <a:lnTo>
                  <a:pt x="33933" y="119608"/>
                </a:lnTo>
                <a:lnTo>
                  <a:pt x="40035" y="117847"/>
                </a:lnTo>
                <a:lnTo>
                  <a:pt x="45790" y="115813"/>
                </a:lnTo>
                <a:lnTo>
                  <a:pt x="51321" y="113630"/>
                </a:lnTo>
                <a:lnTo>
                  <a:pt x="56728" y="111298"/>
                </a:lnTo>
                <a:lnTo>
                  <a:pt x="62855" y="108074"/>
                </a:lnTo>
                <a:lnTo>
                  <a:pt x="69478" y="104229"/>
                </a:lnTo>
                <a:lnTo>
                  <a:pt x="76423" y="99962"/>
                </a:lnTo>
                <a:lnTo>
                  <a:pt x="82773" y="95423"/>
                </a:lnTo>
                <a:lnTo>
                  <a:pt x="88677" y="90710"/>
                </a:lnTo>
                <a:lnTo>
                  <a:pt x="94308" y="85873"/>
                </a:lnTo>
                <a:lnTo>
                  <a:pt x="100608" y="80119"/>
                </a:lnTo>
                <a:lnTo>
                  <a:pt x="114375" y="66947"/>
                </a:lnTo>
                <a:lnTo>
                  <a:pt x="132358" y="49286"/>
                </a:lnTo>
                <a:lnTo>
                  <a:pt x="136996" y="43879"/>
                </a:lnTo>
                <a:lnTo>
                  <a:pt x="140916" y="38571"/>
                </a:lnTo>
                <a:lnTo>
                  <a:pt x="144388" y="33337"/>
                </a:lnTo>
                <a:lnTo>
                  <a:pt x="146695" y="28996"/>
                </a:lnTo>
                <a:lnTo>
                  <a:pt x="148233" y="25251"/>
                </a:lnTo>
                <a:lnTo>
                  <a:pt x="149250" y="21927"/>
                </a:lnTo>
                <a:lnTo>
                  <a:pt x="150788" y="18851"/>
                </a:lnTo>
                <a:lnTo>
                  <a:pt x="152648" y="15949"/>
                </a:lnTo>
                <a:lnTo>
                  <a:pt x="154732" y="13171"/>
                </a:lnTo>
                <a:lnTo>
                  <a:pt x="156146" y="10492"/>
                </a:lnTo>
                <a:lnTo>
                  <a:pt x="157063" y="7838"/>
                </a:lnTo>
                <a:lnTo>
                  <a:pt x="158924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0"/>
          <p:cNvSpPr/>
          <p:nvPr/>
        </p:nvSpPr>
        <p:spPr>
          <a:xfrm>
            <a:off x="353913331" y="351524912"/>
            <a:ext cx="502668" cy="228452"/>
          </a:xfrm>
          <a:custGeom>
            <a:avLst/>
            <a:gdLst/>
            <a:ahLst/>
            <a:cxnLst/>
            <a:rect l="0" t="0" r="0" b="0"/>
            <a:pathLst>
              <a:path w="502668" h="228452">
                <a:moveTo>
                  <a:pt x="106437" y="53182"/>
                </a:moveTo>
                <a:lnTo>
                  <a:pt x="102394" y="53182"/>
                </a:lnTo>
                <a:lnTo>
                  <a:pt x="100360" y="52338"/>
                </a:lnTo>
                <a:lnTo>
                  <a:pt x="95820" y="49138"/>
                </a:lnTo>
                <a:lnTo>
                  <a:pt x="92596" y="47948"/>
                </a:lnTo>
                <a:lnTo>
                  <a:pt x="79945" y="46286"/>
                </a:lnTo>
                <a:lnTo>
                  <a:pt x="70396" y="45889"/>
                </a:lnTo>
                <a:lnTo>
                  <a:pt x="58241" y="47973"/>
                </a:lnTo>
                <a:lnTo>
                  <a:pt x="45219" y="50875"/>
                </a:lnTo>
                <a:lnTo>
                  <a:pt x="33784" y="52165"/>
                </a:lnTo>
                <a:lnTo>
                  <a:pt x="21878" y="52884"/>
                </a:lnTo>
                <a:lnTo>
                  <a:pt x="8954" y="57150"/>
                </a:lnTo>
                <a:lnTo>
                  <a:pt x="5879" y="59209"/>
                </a:lnTo>
                <a:lnTo>
                  <a:pt x="3845" y="61442"/>
                </a:lnTo>
                <a:lnTo>
                  <a:pt x="2480" y="63773"/>
                </a:lnTo>
                <a:lnTo>
                  <a:pt x="967" y="68610"/>
                </a:lnTo>
                <a:lnTo>
                  <a:pt x="298" y="73596"/>
                </a:lnTo>
                <a:lnTo>
                  <a:pt x="0" y="78631"/>
                </a:lnTo>
                <a:lnTo>
                  <a:pt x="1612" y="81161"/>
                </a:lnTo>
                <a:lnTo>
                  <a:pt x="7913" y="86221"/>
                </a:lnTo>
                <a:lnTo>
                  <a:pt x="14114" y="89049"/>
                </a:lnTo>
                <a:lnTo>
                  <a:pt x="24606" y="92894"/>
                </a:lnTo>
                <a:lnTo>
                  <a:pt x="38447" y="99393"/>
                </a:lnTo>
                <a:lnTo>
                  <a:pt x="47426" y="104205"/>
                </a:lnTo>
                <a:lnTo>
                  <a:pt x="57249" y="110828"/>
                </a:lnTo>
                <a:lnTo>
                  <a:pt x="68188" y="114102"/>
                </a:lnTo>
                <a:lnTo>
                  <a:pt x="64244" y="114151"/>
                </a:lnTo>
                <a:lnTo>
                  <a:pt x="63078" y="114995"/>
                </a:lnTo>
                <a:lnTo>
                  <a:pt x="62284" y="116409"/>
                </a:lnTo>
                <a:lnTo>
                  <a:pt x="61764" y="118195"/>
                </a:lnTo>
                <a:lnTo>
                  <a:pt x="58936" y="122436"/>
                </a:lnTo>
                <a:lnTo>
                  <a:pt x="56976" y="124768"/>
                </a:lnTo>
                <a:lnTo>
                  <a:pt x="50304" y="129580"/>
                </a:lnTo>
                <a:lnTo>
                  <a:pt x="42540" y="133722"/>
                </a:lnTo>
                <a:lnTo>
                  <a:pt x="33412" y="136873"/>
                </a:lnTo>
                <a:lnTo>
                  <a:pt x="27980" y="140618"/>
                </a:lnTo>
                <a:lnTo>
                  <a:pt x="26194" y="142801"/>
                </a:lnTo>
                <a:lnTo>
                  <a:pt x="25003" y="145108"/>
                </a:lnTo>
                <a:lnTo>
                  <a:pt x="24209" y="147489"/>
                </a:lnTo>
                <a:lnTo>
                  <a:pt x="24532" y="149076"/>
                </a:lnTo>
                <a:lnTo>
                  <a:pt x="25573" y="150143"/>
                </a:lnTo>
                <a:lnTo>
                  <a:pt x="27136" y="150838"/>
                </a:lnTo>
                <a:lnTo>
                  <a:pt x="33362" y="155873"/>
                </a:lnTo>
                <a:lnTo>
                  <a:pt x="36562" y="157212"/>
                </a:lnTo>
                <a:lnTo>
                  <a:pt x="44623" y="158676"/>
                </a:lnTo>
                <a:lnTo>
                  <a:pt x="56108" y="157088"/>
                </a:lnTo>
                <a:lnTo>
                  <a:pt x="69676" y="153566"/>
                </a:lnTo>
                <a:lnTo>
                  <a:pt x="84162" y="149151"/>
                </a:lnTo>
                <a:lnTo>
                  <a:pt x="106610" y="141933"/>
                </a:lnTo>
                <a:lnTo>
                  <a:pt x="115019" y="138584"/>
                </a:lnTo>
                <a:lnTo>
                  <a:pt x="124023" y="134690"/>
                </a:lnTo>
                <a:lnTo>
                  <a:pt x="133399" y="130374"/>
                </a:lnTo>
                <a:lnTo>
                  <a:pt x="141337" y="125810"/>
                </a:lnTo>
                <a:lnTo>
                  <a:pt x="148332" y="121072"/>
                </a:lnTo>
                <a:lnTo>
                  <a:pt x="154682" y="116235"/>
                </a:lnTo>
                <a:lnTo>
                  <a:pt x="161454" y="111299"/>
                </a:lnTo>
                <a:lnTo>
                  <a:pt x="175766" y="101303"/>
                </a:lnTo>
                <a:lnTo>
                  <a:pt x="198090" y="86172"/>
                </a:lnTo>
                <a:lnTo>
                  <a:pt x="204787" y="81112"/>
                </a:lnTo>
                <a:lnTo>
                  <a:pt x="210964" y="76027"/>
                </a:lnTo>
                <a:lnTo>
                  <a:pt x="216768" y="70967"/>
                </a:lnTo>
                <a:lnTo>
                  <a:pt x="222324" y="65882"/>
                </a:lnTo>
                <a:lnTo>
                  <a:pt x="233015" y="55736"/>
                </a:lnTo>
                <a:lnTo>
                  <a:pt x="237381" y="50651"/>
                </a:lnTo>
                <a:lnTo>
                  <a:pt x="241151" y="45567"/>
                </a:lnTo>
                <a:lnTo>
                  <a:pt x="244500" y="40482"/>
                </a:lnTo>
                <a:lnTo>
                  <a:pt x="247600" y="35421"/>
                </a:lnTo>
                <a:lnTo>
                  <a:pt x="250502" y="30336"/>
                </a:lnTo>
                <a:lnTo>
                  <a:pt x="253281" y="25251"/>
                </a:lnTo>
                <a:lnTo>
                  <a:pt x="255984" y="21010"/>
                </a:lnTo>
                <a:lnTo>
                  <a:pt x="261243" y="14065"/>
                </a:lnTo>
                <a:lnTo>
                  <a:pt x="264145" y="8136"/>
                </a:lnTo>
                <a:lnTo>
                  <a:pt x="266005" y="1489"/>
                </a:lnTo>
                <a:lnTo>
                  <a:pt x="265311" y="943"/>
                </a:lnTo>
                <a:lnTo>
                  <a:pt x="259854" y="0"/>
                </a:lnTo>
                <a:lnTo>
                  <a:pt x="252115" y="5953"/>
                </a:lnTo>
                <a:lnTo>
                  <a:pt x="240655" y="12849"/>
                </a:lnTo>
                <a:lnTo>
                  <a:pt x="234404" y="17760"/>
                </a:lnTo>
                <a:lnTo>
                  <a:pt x="230683" y="21952"/>
                </a:lnTo>
                <a:lnTo>
                  <a:pt x="226516" y="27285"/>
                </a:lnTo>
                <a:lnTo>
                  <a:pt x="222051" y="33387"/>
                </a:lnTo>
                <a:lnTo>
                  <a:pt x="219075" y="39142"/>
                </a:lnTo>
                <a:lnTo>
                  <a:pt x="217090" y="44674"/>
                </a:lnTo>
                <a:lnTo>
                  <a:pt x="215776" y="50056"/>
                </a:lnTo>
                <a:lnTo>
                  <a:pt x="214040" y="55340"/>
                </a:lnTo>
                <a:lnTo>
                  <a:pt x="212030" y="60549"/>
                </a:lnTo>
                <a:lnTo>
                  <a:pt x="209848" y="65708"/>
                </a:lnTo>
                <a:lnTo>
                  <a:pt x="208409" y="71711"/>
                </a:lnTo>
                <a:lnTo>
                  <a:pt x="207441" y="78234"/>
                </a:lnTo>
                <a:lnTo>
                  <a:pt x="206797" y="85130"/>
                </a:lnTo>
                <a:lnTo>
                  <a:pt x="206350" y="91406"/>
                </a:lnTo>
                <a:lnTo>
                  <a:pt x="206077" y="97309"/>
                </a:lnTo>
                <a:lnTo>
                  <a:pt x="205879" y="102915"/>
                </a:lnTo>
                <a:lnTo>
                  <a:pt x="206598" y="108347"/>
                </a:lnTo>
                <a:lnTo>
                  <a:pt x="207938" y="113680"/>
                </a:lnTo>
                <a:lnTo>
                  <a:pt x="209649" y="118914"/>
                </a:lnTo>
                <a:lnTo>
                  <a:pt x="210815" y="123255"/>
                </a:lnTo>
                <a:lnTo>
                  <a:pt x="212105" y="130324"/>
                </a:lnTo>
                <a:lnTo>
                  <a:pt x="213271" y="132557"/>
                </a:lnTo>
                <a:lnTo>
                  <a:pt x="214932" y="134045"/>
                </a:lnTo>
                <a:lnTo>
                  <a:pt x="216867" y="135037"/>
                </a:lnTo>
                <a:lnTo>
                  <a:pt x="221282" y="136128"/>
                </a:lnTo>
                <a:lnTo>
                  <a:pt x="231006" y="136848"/>
                </a:lnTo>
                <a:lnTo>
                  <a:pt x="238274" y="134665"/>
                </a:lnTo>
                <a:lnTo>
                  <a:pt x="242590" y="132904"/>
                </a:lnTo>
                <a:lnTo>
                  <a:pt x="251891" y="126430"/>
                </a:lnTo>
                <a:lnTo>
                  <a:pt x="256753" y="122337"/>
                </a:lnTo>
                <a:lnTo>
                  <a:pt x="262533" y="117922"/>
                </a:lnTo>
                <a:lnTo>
                  <a:pt x="268907" y="113283"/>
                </a:lnTo>
                <a:lnTo>
                  <a:pt x="275729" y="108496"/>
                </a:lnTo>
                <a:lnTo>
                  <a:pt x="282798" y="102766"/>
                </a:lnTo>
                <a:lnTo>
                  <a:pt x="290041" y="96391"/>
                </a:lnTo>
                <a:lnTo>
                  <a:pt x="297433" y="89620"/>
                </a:lnTo>
                <a:lnTo>
                  <a:pt x="305718" y="82550"/>
                </a:lnTo>
                <a:lnTo>
                  <a:pt x="323999" y="67940"/>
                </a:lnTo>
                <a:lnTo>
                  <a:pt x="332755" y="61317"/>
                </a:lnTo>
                <a:lnTo>
                  <a:pt x="349250" y="49461"/>
                </a:lnTo>
                <a:lnTo>
                  <a:pt x="357212" y="44773"/>
                </a:lnTo>
                <a:lnTo>
                  <a:pt x="365075" y="40804"/>
                </a:lnTo>
                <a:lnTo>
                  <a:pt x="379710" y="34132"/>
                </a:lnTo>
                <a:lnTo>
                  <a:pt x="397470" y="25624"/>
                </a:lnTo>
                <a:lnTo>
                  <a:pt x="408235" y="20340"/>
                </a:lnTo>
                <a:lnTo>
                  <a:pt x="418653" y="17413"/>
                </a:lnTo>
                <a:lnTo>
                  <a:pt x="431775" y="15776"/>
                </a:lnTo>
                <a:lnTo>
                  <a:pt x="439762" y="15230"/>
                </a:lnTo>
                <a:lnTo>
                  <a:pt x="440407" y="16024"/>
                </a:lnTo>
                <a:lnTo>
                  <a:pt x="441126" y="19174"/>
                </a:lnTo>
                <a:lnTo>
                  <a:pt x="441548" y="25698"/>
                </a:lnTo>
                <a:lnTo>
                  <a:pt x="441672" y="33015"/>
                </a:lnTo>
                <a:lnTo>
                  <a:pt x="441722" y="62781"/>
                </a:lnTo>
                <a:lnTo>
                  <a:pt x="442565" y="70594"/>
                </a:lnTo>
                <a:lnTo>
                  <a:pt x="443979" y="79177"/>
                </a:lnTo>
                <a:lnTo>
                  <a:pt x="445765" y="88305"/>
                </a:lnTo>
                <a:lnTo>
                  <a:pt x="447799" y="96912"/>
                </a:lnTo>
                <a:lnTo>
                  <a:pt x="450007" y="105197"/>
                </a:lnTo>
                <a:lnTo>
                  <a:pt x="452313" y="113259"/>
                </a:lnTo>
                <a:lnTo>
                  <a:pt x="455563" y="122015"/>
                </a:lnTo>
                <a:lnTo>
                  <a:pt x="459407" y="131267"/>
                </a:lnTo>
                <a:lnTo>
                  <a:pt x="463674" y="140792"/>
                </a:lnTo>
                <a:lnTo>
                  <a:pt x="467370" y="149697"/>
                </a:lnTo>
                <a:lnTo>
                  <a:pt x="470669" y="158155"/>
                </a:lnTo>
                <a:lnTo>
                  <a:pt x="473720" y="166365"/>
                </a:lnTo>
                <a:lnTo>
                  <a:pt x="476597" y="175196"/>
                </a:lnTo>
                <a:lnTo>
                  <a:pt x="479375" y="184473"/>
                </a:lnTo>
                <a:lnTo>
                  <a:pt x="482054" y="194047"/>
                </a:lnTo>
                <a:lnTo>
                  <a:pt x="485552" y="202134"/>
                </a:lnTo>
                <a:lnTo>
                  <a:pt x="489570" y="209203"/>
                </a:lnTo>
                <a:lnTo>
                  <a:pt x="502667" y="22845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1"/>
          <p:cNvSpPr/>
          <p:nvPr/>
        </p:nvSpPr>
        <p:spPr>
          <a:xfrm>
            <a:off x="349120098" y="349520694"/>
            <a:ext cx="2461271" cy="297186"/>
          </a:xfrm>
          <a:custGeom>
            <a:avLst/>
            <a:gdLst/>
            <a:ahLst/>
            <a:cxnLst/>
            <a:rect l="0" t="0" r="0" b="0"/>
            <a:pathLst>
              <a:path w="2461271" h="297186">
                <a:moveTo>
                  <a:pt x="2461270" y="0"/>
                </a:moveTo>
                <a:lnTo>
                  <a:pt x="2461270" y="6573"/>
                </a:lnTo>
                <a:lnTo>
                  <a:pt x="2460426" y="6920"/>
                </a:lnTo>
                <a:lnTo>
                  <a:pt x="2453506" y="7565"/>
                </a:lnTo>
                <a:lnTo>
                  <a:pt x="2449909" y="7590"/>
                </a:lnTo>
                <a:lnTo>
                  <a:pt x="2448619" y="8458"/>
                </a:lnTo>
                <a:lnTo>
                  <a:pt x="2447751" y="9872"/>
                </a:lnTo>
                <a:lnTo>
                  <a:pt x="2447181" y="11658"/>
                </a:lnTo>
                <a:lnTo>
                  <a:pt x="2444279" y="15924"/>
                </a:lnTo>
                <a:lnTo>
                  <a:pt x="2442319" y="18231"/>
                </a:lnTo>
                <a:lnTo>
                  <a:pt x="2440186" y="19769"/>
                </a:lnTo>
                <a:lnTo>
                  <a:pt x="2433092" y="22795"/>
                </a:lnTo>
                <a:lnTo>
                  <a:pt x="2420863" y="30981"/>
                </a:lnTo>
                <a:lnTo>
                  <a:pt x="2412826" y="34949"/>
                </a:lnTo>
                <a:lnTo>
                  <a:pt x="2403549" y="38025"/>
                </a:lnTo>
                <a:lnTo>
                  <a:pt x="2390576" y="46211"/>
                </a:lnTo>
                <a:lnTo>
                  <a:pt x="2379092" y="53503"/>
                </a:lnTo>
                <a:lnTo>
                  <a:pt x="2368054" y="61019"/>
                </a:lnTo>
                <a:lnTo>
                  <a:pt x="2354064" y="68609"/>
                </a:lnTo>
                <a:lnTo>
                  <a:pt x="2341463" y="76224"/>
                </a:lnTo>
                <a:lnTo>
                  <a:pt x="2330103" y="83839"/>
                </a:lnTo>
                <a:lnTo>
                  <a:pt x="2320007" y="89768"/>
                </a:lnTo>
                <a:lnTo>
                  <a:pt x="2307034" y="98028"/>
                </a:lnTo>
                <a:lnTo>
                  <a:pt x="2295078" y="105097"/>
                </a:lnTo>
                <a:lnTo>
                  <a:pt x="2278831" y="113828"/>
                </a:lnTo>
                <a:lnTo>
                  <a:pt x="2268413" y="120029"/>
                </a:lnTo>
                <a:lnTo>
                  <a:pt x="2258144" y="128413"/>
                </a:lnTo>
                <a:lnTo>
                  <a:pt x="2245692" y="135532"/>
                </a:lnTo>
                <a:lnTo>
                  <a:pt x="2226642" y="144313"/>
                </a:lnTo>
                <a:lnTo>
                  <a:pt x="2208039" y="152276"/>
                </a:lnTo>
                <a:lnTo>
                  <a:pt x="2194619" y="158278"/>
                </a:lnTo>
                <a:lnTo>
                  <a:pt x="2183036" y="166588"/>
                </a:lnTo>
                <a:lnTo>
                  <a:pt x="2176710" y="171177"/>
                </a:lnTo>
                <a:lnTo>
                  <a:pt x="2162919" y="180776"/>
                </a:lnTo>
                <a:lnTo>
                  <a:pt x="2148334" y="188441"/>
                </a:lnTo>
                <a:lnTo>
                  <a:pt x="2125836" y="197519"/>
                </a:lnTo>
                <a:lnTo>
                  <a:pt x="2103090" y="205556"/>
                </a:lnTo>
                <a:lnTo>
                  <a:pt x="2087860" y="211584"/>
                </a:lnTo>
                <a:lnTo>
                  <a:pt x="2072655" y="219918"/>
                </a:lnTo>
                <a:lnTo>
                  <a:pt x="2055143" y="227012"/>
                </a:lnTo>
                <a:lnTo>
                  <a:pt x="2020366" y="238447"/>
                </a:lnTo>
                <a:lnTo>
                  <a:pt x="1958280" y="256530"/>
                </a:lnTo>
                <a:lnTo>
                  <a:pt x="1930474" y="264169"/>
                </a:lnTo>
                <a:lnTo>
                  <a:pt x="1904950" y="270941"/>
                </a:lnTo>
                <a:lnTo>
                  <a:pt x="1836266" y="280169"/>
                </a:lnTo>
                <a:lnTo>
                  <a:pt x="1765300" y="288404"/>
                </a:lnTo>
                <a:lnTo>
                  <a:pt x="1694185" y="290338"/>
                </a:lnTo>
                <a:lnTo>
                  <a:pt x="1628006" y="296465"/>
                </a:lnTo>
                <a:lnTo>
                  <a:pt x="1559619" y="297135"/>
                </a:lnTo>
                <a:lnTo>
                  <a:pt x="1433959" y="297185"/>
                </a:lnTo>
                <a:lnTo>
                  <a:pt x="1358801" y="290636"/>
                </a:lnTo>
                <a:lnTo>
                  <a:pt x="1282700" y="285626"/>
                </a:lnTo>
                <a:lnTo>
                  <a:pt x="1206500" y="282277"/>
                </a:lnTo>
                <a:lnTo>
                  <a:pt x="1130300" y="275406"/>
                </a:lnTo>
                <a:lnTo>
                  <a:pt x="1041400" y="266625"/>
                </a:lnTo>
                <a:lnTo>
                  <a:pt x="990600" y="258564"/>
                </a:lnTo>
                <a:lnTo>
                  <a:pt x="914400" y="249832"/>
                </a:lnTo>
                <a:lnTo>
                  <a:pt x="812800" y="238001"/>
                </a:lnTo>
                <a:lnTo>
                  <a:pt x="762000" y="228451"/>
                </a:lnTo>
                <a:lnTo>
                  <a:pt x="711200" y="218430"/>
                </a:lnTo>
                <a:lnTo>
                  <a:pt x="630064" y="200669"/>
                </a:lnTo>
                <a:lnTo>
                  <a:pt x="585018" y="192757"/>
                </a:lnTo>
                <a:lnTo>
                  <a:pt x="539651" y="186903"/>
                </a:lnTo>
                <a:lnTo>
                  <a:pt x="518691" y="180156"/>
                </a:lnTo>
                <a:lnTo>
                  <a:pt x="497235" y="172367"/>
                </a:lnTo>
                <a:lnTo>
                  <a:pt x="462210" y="164058"/>
                </a:lnTo>
                <a:lnTo>
                  <a:pt x="429989" y="159519"/>
                </a:lnTo>
                <a:lnTo>
                  <a:pt x="409277" y="152474"/>
                </a:lnTo>
                <a:lnTo>
                  <a:pt x="388764" y="145950"/>
                </a:lnTo>
                <a:lnTo>
                  <a:pt x="360462" y="137517"/>
                </a:lnTo>
                <a:lnTo>
                  <a:pt x="331465" y="129654"/>
                </a:lnTo>
                <a:lnTo>
                  <a:pt x="300583" y="121964"/>
                </a:lnTo>
                <a:lnTo>
                  <a:pt x="273075" y="114324"/>
                </a:lnTo>
                <a:lnTo>
                  <a:pt x="247997" y="106685"/>
                </a:lnTo>
                <a:lnTo>
                  <a:pt x="225326" y="99069"/>
                </a:lnTo>
                <a:lnTo>
                  <a:pt x="207665" y="93141"/>
                </a:lnTo>
                <a:lnTo>
                  <a:pt x="183455" y="81136"/>
                </a:lnTo>
                <a:lnTo>
                  <a:pt x="167903" y="74736"/>
                </a:lnTo>
                <a:lnTo>
                  <a:pt x="138063" y="63723"/>
                </a:lnTo>
                <a:lnTo>
                  <a:pt x="119558" y="55959"/>
                </a:lnTo>
                <a:lnTo>
                  <a:pt x="99219" y="48294"/>
                </a:lnTo>
                <a:lnTo>
                  <a:pt x="82079" y="40654"/>
                </a:lnTo>
                <a:lnTo>
                  <a:pt x="61119" y="30485"/>
                </a:lnTo>
                <a:lnTo>
                  <a:pt x="50874" y="26268"/>
                </a:lnTo>
                <a:lnTo>
                  <a:pt x="30510" y="21282"/>
                </a:lnTo>
                <a:lnTo>
                  <a:pt x="21183" y="17090"/>
                </a:lnTo>
                <a:lnTo>
                  <a:pt x="9574" y="9053"/>
                </a:lnTo>
                <a:lnTo>
                  <a:pt x="6251" y="8260"/>
                </a:lnTo>
                <a:lnTo>
                  <a:pt x="0" y="7639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2"/>
          <p:cNvSpPr/>
          <p:nvPr/>
        </p:nvSpPr>
        <p:spPr>
          <a:xfrm>
            <a:off x="353151083" y="351860048"/>
            <a:ext cx="45716" cy="167632"/>
          </a:xfrm>
          <a:custGeom>
            <a:avLst/>
            <a:gdLst/>
            <a:ahLst/>
            <a:cxnLst/>
            <a:rect l="0" t="0" r="0" b="0"/>
            <a:pathLst>
              <a:path w="45716" h="167632">
                <a:moveTo>
                  <a:pt x="0" y="0"/>
                </a:moveTo>
                <a:lnTo>
                  <a:pt x="6573" y="0"/>
                </a:lnTo>
                <a:lnTo>
                  <a:pt x="6920" y="844"/>
                </a:lnTo>
                <a:lnTo>
                  <a:pt x="7317" y="4044"/>
                </a:lnTo>
                <a:lnTo>
                  <a:pt x="8260" y="5234"/>
                </a:lnTo>
                <a:lnTo>
                  <a:pt x="9748" y="6028"/>
                </a:lnTo>
                <a:lnTo>
                  <a:pt x="11584" y="6549"/>
                </a:lnTo>
                <a:lnTo>
                  <a:pt x="12799" y="8608"/>
                </a:lnTo>
                <a:lnTo>
                  <a:pt x="13618" y="11659"/>
                </a:lnTo>
                <a:lnTo>
                  <a:pt x="14163" y="15404"/>
                </a:lnTo>
                <a:lnTo>
                  <a:pt x="15379" y="18728"/>
                </a:lnTo>
                <a:lnTo>
                  <a:pt x="17016" y="21804"/>
                </a:lnTo>
                <a:lnTo>
                  <a:pt x="18975" y="24681"/>
                </a:lnTo>
                <a:lnTo>
                  <a:pt x="20265" y="28303"/>
                </a:lnTo>
                <a:lnTo>
                  <a:pt x="21133" y="32420"/>
                </a:lnTo>
                <a:lnTo>
                  <a:pt x="21704" y="36860"/>
                </a:lnTo>
                <a:lnTo>
                  <a:pt x="22944" y="41499"/>
                </a:lnTo>
                <a:lnTo>
                  <a:pt x="24606" y="46286"/>
                </a:lnTo>
                <a:lnTo>
                  <a:pt x="26566" y="51173"/>
                </a:lnTo>
                <a:lnTo>
                  <a:pt x="27880" y="56977"/>
                </a:lnTo>
                <a:lnTo>
                  <a:pt x="28748" y="63376"/>
                </a:lnTo>
                <a:lnTo>
                  <a:pt x="29319" y="70198"/>
                </a:lnTo>
                <a:lnTo>
                  <a:pt x="29716" y="76424"/>
                </a:lnTo>
                <a:lnTo>
                  <a:pt x="30138" y="87859"/>
                </a:lnTo>
                <a:lnTo>
                  <a:pt x="31105" y="93291"/>
                </a:lnTo>
                <a:lnTo>
                  <a:pt x="32593" y="98599"/>
                </a:lnTo>
                <a:lnTo>
                  <a:pt x="34429" y="103833"/>
                </a:lnTo>
                <a:lnTo>
                  <a:pt x="35644" y="109017"/>
                </a:lnTo>
                <a:lnTo>
                  <a:pt x="36463" y="114152"/>
                </a:lnTo>
                <a:lnTo>
                  <a:pt x="37008" y="119286"/>
                </a:lnTo>
                <a:lnTo>
                  <a:pt x="37380" y="124396"/>
                </a:lnTo>
                <a:lnTo>
                  <a:pt x="37629" y="129506"/>
                </a:lnTo>
                <a:lnTo>
                  <a:pt x="37901" y="139676"/>
                </a:lnTo>
                <a:lnTo>
                  <a:pt x="38001" y="149846"/>
                </a:lnTo>
                <a:lnTo>
                  <a:pt x="38894" y="153244"/>
                </a:lnTo>
                <a:lnTo>
                  <a:pt x="40332" y="155501"/>
                </a:lnTo>
                <a:lnTo>
                  <a:pt x="42118" y="157014"/>
                </a:lnTo>
                <a:lnTo>
                  <a:pt x="43334" y="158850"/>
                </a:lnTo>
                <a:lnTo>
                  <a:pt x="44127" y="160933"/>
                </a:lnTo>
                <a:lnTo>
                  <a:pt x="45715" y="16763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3"/>
          <p:cNvSpPr/>
          <p:nvPr/>
        </p:nvSpPr>
        <p:spPr>
          <a:xfrm>
            <a:off x="353097753" y="351756960"/>
            <a:ext cx="280889" cy="251967"/>
          </a:xfrm>
          <a:custGeom>
            <a:avLst/>
            <a:gdLst/>
            <a:ahLst/>
            <a:cxnLst/>
            <a:rect l="0" t="0" r="0" b="0"/>
            <a:pathLst>
              <a:path w="280889" h="251967">
                <a:moveTo>
                  <a:pt x="0" y="57373"/>
                </a:moveTo>
                <a:lnTo>
                  <a:pt x="0" y="31924"/>
                </a:lnTo>
                <a:lnTo>
                  <a:pt x="1686" y="28550"/>
                </a:lnTo>
                <a:lnTo>
                  <a:pt x="4514" y="24606"/>
                </a:lnTo>
                <a:lnTo>
                  <a:pt x="8086" y="20290"/>
                </a:lnTo>
                <a:lnTo>
                  <a:pt x="14312" y="13221"/>
                </a:lnTo>
                <a:lnTo>
                  <a:pt x="17165" y="10170"/>
                </a:lnTo>
                <a:lnTo>
                  <a:pt x="20761" y="8111"/>
                </a:lnTo>
                <a:lnTo>
                  <a:pt x="29269" y="5829"/>
                </a:lnTo>
                <a:lnTo>
                  <a:pt x="34751" y="4391"/>
                </a:lnTo>
                <a:lnTo>
                  <a:pt x="40952" y="2580"/>
                </a:lnTo>
                <a:lnTo>
                  <a:pt x="47625" y="521"/>
                </a:lnTo>
                <a:lnTo>
                  <a:pt x="55438" y="0"/>
                </a:lnTo>
                <a:lnTo>
                  <a:pt x="64045" y="496"/>
                </a:lnTo>
                <a:lnTo>
                  <a:pt x="73174" y="1662"/>
                </a:lnTo>
                <a:lnTo>
                  <a:pt x="82649" y="3299"/>
                </a:lnTo>
                <a:lnTo>
                  <a:pt x="92348" y="5234"/>
                </a:lnTo>
                <a:lnTo>
                  <a:pt x="136301" y="14412"/>
                </a:lnTo>
                <a:lnTo>
                  <a:pt x="147588" y="17736"/>
                </a:lnTo>
                <a:lnTo>
                  <a:pt x="158502" y="21630"/>
                </a:lnTo>
                <a:lnTo>
                  <a:pt x="169168" y="25921"/>
                </a:lnTo>
                <a:lnTo>
                  <a:pt x="179660" y="29617"/>
                </a:lnTo>
                <a:lnTo>
                  <a:pt x="190053" y="32941"/>
                </a:lnTo>
                <a:lnTo>
                  <a:pt x="200347" y="36017"/>
                </a:lnTo>
                <a:lnTo>
                  <a:pt x="209773" y="40581"/>
                </a:lnTo>
                <a:lnTo>
                  <a:pt x="218579" y="46186"/>
                </a:lnTo>
                <a:lnTo>
                  <a:pt x="227012" y="52437"/>
                </a:lnTo>
                <a:lnTo>
                  <a:pt x="243135" y="63922"/>
                </a:lnTo>
                <a:lnTo>
                  <a:pt x="250974" y="69354"/>
                </a:lnTo>
                <a:lnTo>
                  <a:pt x="257919" y="75530"/>
                </a:lnTo>
                <a:lnTo>
                  <a:pt x="264219" y="82178"/>
                </a:lnTo>
                <a:lnTo>
                  <a:pt x="270123" y="89148"/>
                </a:lnTo>
                <a:lnTo>
                  <a:pt x="274067" y="96317"/>
                </a:lnTo>
                <a:lnTo>
                  <a:pt x="276696" y="103659"/>
                </a:lnTo>
                <a:lnTo>
                  <a:pt x="278432" y="111076"/>
                </a:lnTo>
                <a:lnTo>
                  <a:pt x="279598" y="118591"/>
                </a:lnTo>
                <a:lnTo>
                  <a:pt x="280392" y="126107"/>
                </a:lnTo>
                <a:lnTo>
                  <a:pt x="280888" y="133673"/>
                </a:lnTo>
                <a:lnTo>
                  <a:pt x="279549" y="140419"/>
                </a:lnTo>
                <a:lnTo>
                  <a:pt x="276969" y="146596"/>
                </a:lnTo>
                <a:lnTo>
                  <a:pt x="273546" y="152400"/>
                </a:lnTo>
                <a:lnTo>
                  <a:pt x="268709" y="158825"/>
                </a:lnTo>
                <a:lnTo>
                  <a:pt x="262954" y="165646"/>
                </a:lnTo>
                <a:lnTo>
                  <a:pt x="256579" y="172740"/>
                </a:lnTo>
                <a:lnTo>
                  <a:pt x="249808" y="179140"/>
                </a:lnTo>
                <a:lnTo>
                  <a:pt x="242738" y="185118"/>
                </a:lnTo>
                <a:lnTo>
                  <a:pt x="235471" y="190798"/>
                </a:lnTo>
                <a:lnTo>
                  <a:pt x="227260" y="196280"/>
                </a:lnTo>
                <a:lnTo>
                  <a:pt x="218380" y="201613"/>
                </a:lnTo>
                <a:lnTo>
                  <a:pt x="209103" y="206871"/>
                </a:lnTo>
                <a:lnTo>
                  <a:pt x="199504" y="211212"/>
                </a:lnTo>
                <a:lnTo>
                  <a:pt x="189731" y="214958"/>
                </a:lnTo>
                <a:lnTo>
                  <a:pt x="179834" y="218306"/>
                </a:lnTo>
                <a:lnTo>
                  <a:pt x="168994" y="221382"/>
                </a:lnTo>
                <a:lnTo>
                  <a:pt x="157534" y="224284"/>
                </a:lnTo>
                <a:lnTo>
                  <a:pt x="133523" y="229766"/>
                </a:lnTo>
                <a:lnTo>
                  <a:pt x="97036" y="237604"/>
                </a:lnTo>
                <a:lnTo>
                  <a:pt x="75009" y="242739"/>
                </a:lnTo>
                <a:lnTo>
                  <a:pt x="65261" y="244450"/>
                </a:lnTo>
                <a:lnTo>
                  <a:pt x="56207" y="245591"/>
                </a:lnTo>
                <a:lnTo>
                  <a:pt x="47625" y="246336"/>
                </a:lnTo>
                <a:lnTo>
                  <a:pt x="41051" y="247700"/>
                </a:lnTo>
                <a:lnTo>
                  <a:pt x="35843" y="249436"/>
                </a:lnTo>
                <a:lnTo>
                  <a:pt x="31502" y="251470"/>
                </a:lnTo>
                <a:lnTo>
                  <a:pt x="27781" y="251966"/>
                </a:lnTo>
                <a:lnTo>
                  <a:pt x="24457" y="251445"/>
                </a:lnTo>
                <a:lnTo>
                  <a:pt x="18479" y="249461"/>
                </a:lnTo>
                <a:lnTo>
                  <a:pt x="10021" y="248171"/>
                </a:lnTo>
                <a:lnTo>
                  <a:pt x="7615" y="247873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4"/>
          <p:cNvSpPr/>
          <p:nvPr/>
        </p:nvSpPr>
        <p:spPr>
          <a:xfrm>
            <a:off x="353373730" y="351943863"/>
            <a:ext cx="135509" cy="114301"/>
          </a:xfrm>
          <a:custGeom>
            <a:avLst/>
            <a:gdLst/>
            <a:ahLst/>
            <a:cxnLst/>
            <a:rect l="0" t="0" r="0" b="0"/>
            <a:pathLst>
              <a:path w="135509" h="114301">
                <a:moveTo>
                  <a:pt x="135508" y="7616"/>
                </a:moveTo>
                <a:lnTo>
                  <a:pt x="121642" y="7616"/>
                </a:lnTo>
                <a:lnTo>
                  <a:pt x="118616" y="5358"/>
                </a:lnTo>
                <a:lnTo>
                  <a:pt x="116631" y="3572"/>
                </a:lnTo>
                <a:lnTo>
                  <a:pt x="113605" y="2382"/>
                </a:lnTo>
                <a:lnTo>
                  <a:pt x="109884" y="1588"/>
                </a:lnTo>
                <a:lnTo>
                  <a:pt x="105717" y="1067"/>
                </a:lnTo>
                <a:lnTo>
                  <a:pt x="101252" y="695"/>
                </a:lnTo>
                <a:lnTo>
                  <a:pt x="96589" y="472"/>
                </a:lnTo>
                <a:lnTo>
                  <a:pt x="86866" y="199"/>
                </a:lnTo>
                <a:lnTo>
                  <a:pt x="45591" y="0"/>
                </a:lnTo>
                <a:lnTo>
                  <a:pt x="45938" y="844"/>
                </a:lnTo>
                <a:lnTo>
                  <a:pt x="48567" y="4044"/>
                </a:lnTo>
                <a:lnTo>
                  <a:pt x="50452" y="5234"/>
                </a:lnTo>
                <a:lnTo>
                  <a:pt x="52561" y="6028"/>
                </a:lnTo>
                <a:lnTo>
                  <a:pt x="54793" y="6574"/>
                </a:lnTo>
                <a:lnTo>
                  <a:pt x="57150" y="7764"/>
                </a:lnTo>
                <a:lnTo>
                  <a:pt x="59556" y="9401"/>
                </a:lnTo>
                <a:lnTo>
                  <a:pt x="62011" y="11361"/>
                </a:lnTo>
                <a:lnTo>
                  <a:pt x="65335" y="12651"/>
                </a:lnTo>
                <a:lnTo>
                  <a:pt x="69254" y="13519"/>
                </a:lnTo>
                <a:lnTo>
                  <a:pt x="73546" y="14090"/>
                </a:lnTo>
                <a:lnTo>
                  <a:pt x="77266" y="15330"/>
                </a:lnTo>
                <a:lnTo>
                  <a:pt x="80590" y="16992"/>
                </a:lnTo>
                <a:lnTo>
                  <a:pt x="83666" y="18951"/>
                </a:lnTo>
                <a:lnTo>
                  <a:pt x="86543" y="20241"/>
                </a:lnTo>
                <a:lnTo>
                  <a:pt x="89321" y="21109"/>
                </a:lnTo>
                <a:lnTo>
                  <a:pt x="92000" y="21705"/>
                </a:lnTo>
                <a:lnTo>
                  <a:pt x="94654" y="22077"/>
                </a:lnTo>
                <a:lnTo>
                  <a:pt x="97259" y="22350"/>
                </a:lnTo>
                <a:lnTo>
                  <a:pt x="99839" y="22523"/>
                </a:lnTo>
                <a:lnTo>
                  <a:pt x="100732" y="23466"/>
                </a:lnTo>
                <a:lnTo>
                  <a:pt x="100459" y="24954"/>
                </a:lnTo>
                <a:lnTo>
                  <a:pt x="99442" y="26814"/>
                </a:lnTo>
                <a:lnTo>
                  <a:pt x="97904" y="28030"/>
                </a:lnTo>
                <a:lnTo>
                  <a:pt x="96043" y="28848"/>
                </a:lnTo>
                <a:lnTo>
                  <a:pt x="93960" y="29394"/>
                </a:lnTo>
                <a:lnTo>
                  <a:pt x="91727" y="30609"/>
                </a:lnTo>
                <a:lnTo>
                  <a:pt x="89371" y="32247"/>
                </a:lnTo>
                <a:lnTo>
                  <a:pt x="86965" y="34206"/>
                </a:lnTo>
                <a:lnTo>
                  <a:pt x="83666" y="36339"/>
                </a:lnTo>
                <a:lnTo>
                  <a:pt x="79772" y="38621"/>
                </a:lnTo>
                <a:lnTo>
                  <a:pt x="75505" y="41003"/>
                </a:lnTo>
                <a:lnTo>
                  <a:pt x="70941" y="42565"/>
                </a:lnTo>
                <a:lnTo>
                  <a:pt x="66203" y="43607"/>
                </a:lnTo>
                <a:lnTo>
                  <a:pt x="61366" y="44326"/>
                </a:lnTo>
                <a:lnTo>
                  <a:pt x="55612" y="45641"/>
                </a:lnTo>
                <a:lnTo>
                  <a:pt x="49212" y="47353"/>
                </a:lnTo>
                <a:lnTo>
                  <a:pt x="42416" y="49362"/>
                </a:lnTo>
                <a:lnTo>
                  <a:pt x="36190" y="52363"/>
                </a:lnTo>
                <a:lnTo>
                  <a:pt x="30336" y="56084"/>
                </a:lnTo>
                <a:lnTo>
                  <a:pt x="24755" y="60251"/>
                </a:lnTo>
                <a:lnTo>
                  <a:pt x="20191" y="63873"/>
                </a:lnTo>
                <a:lnTo>
                  <a:pt x="16296" y="67147"/>
                </a:lnTo>
                <a:lnTo>
                  <a:pt x="12849" y="70148"/>
                </a:lnTo>
                <a:lnTo>
                  <a:pt x="6771" y="75779"/>
                </a:lnTo>
                <a:lnTo>
                  <a:pt x="3944" y="78458"/>
                </a:lnTo>
                <a:lnTo>
                  <a:pt x="2083" y="81087"/>
                </a:lnTo>
                <a:lnTo>
                  <a:pt x="843" y="83691"/>
                </a:lnTo>
                <a:lnTo>
                  <a:pt x="0" y="86271"/>
                </a:lnTo>
                <a:lnTo>
                  <a:pt x="297" y="88851"/>
                </a:lnTo>
                <a:lnTo>
                  <a:pt x="1339" y="91406"/>
                </a:lnTo>
                <a:lnTo>
                  <a:pt x="2877" y="93961"/>
                </a:lnTo>
                <a:lnTo>
                  <a:pt x="6449" y="96516"/>
                </a:lnTo>
                <a:lnTo>
                  <a:pt x="11360" y="99046"/>
                </a:lnTo>
                <a:lnTo>
                  <a:pt x="17189" y="101600"/>
                </a:lnTo>
                <a:lnTo>
                  <a:pt x="23589" y="104131"/>
                </a:lnTo>
                <a:lnTo>
                  <a:pt x="37504" y="109216"/>
                </a:lnTo>
                <a:lnTo>
                  <a:pt x="43929" y="110902"/>
                </a:lnTo>
                <a:lnTo>
                  <a:pt x="49907" y="112043"/>
                </a:lnTo>
                <a:lnTo>
                  <a:pt x="55562" y="112787"/>
                </a:lnTo>
                <a:lnTo>
                  <a:pt x="61044" y="113308"/>
                </a:lnTo>
                <a:lnTo>
                  <a:pt x="66402" y="113631"/>
                </a:lnTo>
                <a:lnTo>
                  <a:pt x="82153" y="1143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5"/>
          <p:cNvSpPr/>
          <p:nvPr/>
        </p:nvSpPr>
        <p:spPr>
          <a:xfrm>
            <a:off x="353562593" y="351738257"/>
            <a:ext cx="98996" cy="335138"/>
          </a:xfrm>
          <a:custGeom>
            <a:avLst/>
            <a:gdLst/>
            <a:ahLst/>
            <a:cxnLst/>
            <a:rect l="0" t="0" r="0" b="0"/>
            <a:pathLst>
              <a:path w="98996" h="335138">
                <a:moveTo>
                  <a:pt x="76175" y="167506"/>
                </a:moveTo>
                <a:lnTo>
                  <a:pt x="76175" y="163463"/>
                </a:lnTo>
                <a:lnTo>
                  <a:pt x="78432" y="156964"/>
                </a:lnTo>
                <a:lnTo>
                  <a:pt x="82748" y="147067"/>
                </a:lnTo>
                <a:lnTo>
                  <a:pt x="87535" y="137270"/>
                </a:lnTo>
                <a:lnTo>
                  <a:pt x="89693" y="128389"/>
                </a:lnTo>
                <a:lnTo>
                  <a:pt x="90264" y="123652"/>
                </a:lnTo>
                <a:lnTo>
                  <a:pt x="93166" y="116111"/>
                </a:lnTo>
                <a:lnTo>
                  <a:pt x="95126" y="112936"/>
                </a:lnTo>
                <a:lnTo>
                  <a:pt x="97284" y="104875"/>
                </a:lnTo>
                <a:lnTo>
                  <a:pt x="98251" y="95647"/>
                </a:lnTo>
                <a:lnTo>
                  <a:pt x="98697" y="85899"/>
                </a:lnTo>
                <a:lnTo>
                  <a:pt x="98945" y="70892"/>
                </a:lnTo>
                <a:lnTo>
                  <a:pt x="98995" y="55712"/>
                </a:lnTo>
                <a:lnTo>
                  <a:pt x="96763" y="45567"/>
                </a:lnTo>
                <a:lnTo>
                  <a:pt x="94977" y="40506"/>
                </a:lnTo>
                <a:lnTo>
                  <a:pt x="92943" y="35422"/>
                </a:lnTo>
                <a:lnTo>
                  <a:pt x="90735" y="30337"/>
                </a:lnTo>
                <a:lnTo>
                  <a:pt x="88428" y="25276"/>
                </a:lnTo>
                <a:lnTo>
                  <a:pt x="85179" y="21035"/>
                </a:lnTo>
                <a:lnTo>
                  <a:pt x="81334" y="17364"/>
                </a:lnTo>
                <a:lnTo>
                  <a:pt x="77068" y="14065"/>
                </a:lnTo>
                <a:lnTo>
                  <a:pt x="73397" y="11039"/>
                </a:lnTo>
                <a:lnTo>
                  <a:pt x="70098" y="8161"/>
                </a:lnTo>
                <a:lnTo>
                  <a:pt x="67047" y="5383"/>
                </a:lnTo>
                <a:lnTo>
                  <a:pt x="63301" y="3547"/>
                </a:lnTo>
                <a:lnTo>
                  <a:pt x="59134" y="2332"/>
                </a:lnTo>
                <a:lnTo>
                  <a:pt x="54644" y="1514"/>
                </a:lnTo>
                <a:lnTo>
                  <a:pt x="49981" y="968"/>
                </a:lnTo>
                <a:lnTo>
                  <a:pt x="45169" y="596"/>
                </a:lnTo>
                <a:lnTo>
                  <a:pt x="36140" y="199"/>
                </a:lnTo>
                <a:lnTo>
                  <a:pt x="29319" y="0"/>
                </a:lnTo>
                <a:lnTo>
                  <a:pt x="26317" y="819"/>
                </a:lnTo>
                <a:lnTo>
                  <a:pt x="23465" y="2183"/>
                </a:lnTo>
                <a:lnTo>
                  <a:pt x="20711" y="3944"/>
                </a:lnTo>
                <a:lnTo>
                  <a:pt x="18033" y="5978"/>
                </a:lnTo>
                <a:lnTo>
                  <a:pt x="15403" y="8186"/>
                </a:lnTo>
                <a:lnTo>
                  <a:pt x="12799" y="10493"/>
                </a:lnTo>
                <a:lnTo>
                  <a:pt x="10219" y="14561"/>
                </a:lnTo>
                <a:lnTo>
                  <a:pt x="7639" y="19819"/>
                </a:lnTo>
                <a:lnTo>
                  <a:pt x="5085" y="25872"/>
                </a:lnTo>
                <a:lnTo>
                  <a:pt x="3398" y="32445"/>
                </a:lnTo>
                <a:lnTo>
                  <a:pt x="2257" y="39365"/>
                </a:lnTo>
                <a:lnTo>
                  <a:pt x="1488" y="46509"/>
                </a:lnTo>
                <a:lnTo>
                  <a:pt x="992" y="53827"/>
                </a:lnTo>
                <a:lnTo>
                  <a:pt x="645" y="61243"/>
                </a:lnTo>
                <a:lnTo>
                  <a:pt x="272" y="77093"/>
                </a:lnTo>
                <a:lnTo>
                  <a:pt x="0" y="152425"/>
                </a:lnTo>
                <a:lnTo>
                  <a:pt x="843" y="162546"/>
                </a:lnTo>
                <a:lnTo>
                  <a:pt x="2232" y="171822"/>
                </a:lnTo>
                <a:lnTo>
                  <a:pt x="4018" y="180529"/>
                </a:lnTo>
                <a:lnTo>
                  <a:pt x="5209" y="189731"/>
                </a:lnTo>
                <a:lnTo>
                  <a:pt x="6002" y="199256"/>
                </a:lnTo>
                <a:lnTo>
                  <a:pt x="6548" y="209005"/>
                </a:lnTo>
                <a:lnTo>
                  <a:pt x="7739" y="218877"/>
                </a:lnTo>
                <a:lnTo>
                  <a:pt x="9376" y="228848"/>
                </a:lnTo>
                <a:lnTo>
                  <a:pt x="11335" y="238870"/>
                </a:lnTo>
                <a:lnTo>
                  <a:pt x="13469" y="248097"/>
                </a:lnTo>
                <a:lnTo>
                  <a:pt x="15751" y="256803"/>
                </a:lnTo>
                <a:lnTo>
                  <a:pt x="18107" y="265138"/>
                </a:lnTo>
                <a:lnTo>
                  <a:pt x="20538" y="272381"/>
                </a:lnTo>
                <a:lnTo>
                  <a:pt x="22994" y="278904"/>
                </a:lnTo>
                <a:lnTo>
                  <a:pt x="25474" y="284957"/>
                </a:lnTo>
                <a:lnTo>
                  <a:pt x="27979" y="290687"/>
                </a:lnTo>
                <a:lnTo>
                  <a:pt x="33039" y="301551"/>
                </a:lnTo>
                <a:lnTo>
                  <a:pt x="34701" y="306834"/>
                </a:lnTo>
                <a:lnTo>
                  <a:pt x="36586" y="317203"/>
                </a:lnTo>
                <a:lnTo>
                  <a:pt x="39662" y="325190"/>
                </a:lnTo>
                <a:lnTo>
                  <a:pt x="45690" y="335137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6"/>
          <p:cNvSpPr/>
          <p:nvPr/>
        </p:nvSpPr>
        <p:spPr>
          <a:xfrm>
            <a:off x="353478753" y="351890558"/>
            <a:ext cx="464816" cy="170831"/>
          </a:xfrm>
          <a:custGeom>
            <a:avLst/>
            <a:gdLst/>
            <a:ahLst/>
            <a:cxnLst/>
            <a:rect l="0" t="0" r="0" b="0"/>
            <a:pathLst>
              <a:path w="464816" h="170831">
                <a:moveTo>
                  <a:pt x="0" y="60921"/>
                </a:moveTo>
                <a:lnTo>
                  <a:pt x="4043" y="60921"/>
                </a:lnTo>
                <a:lnTo>
                  <a:pt x="6077" y="61764"/>
                </a:lnTo>
                <a:lnTo>
                  <a:pt x="10591" y="64964"/>
                </a:lnTo>
                <a:lnTo>
                  <a:pt x="13841" y="66154"/>
                </a:lnTo>
                <a:lnTo>
                  <a:pt x="27335" y="67841"/>
                </a:lnTo>
                <a:lnTo>
                  <a:pt x="40084" y="68238"/>
                </a:lnTo>
                <a:lnTo>
                  <a:pt x="114027" y="68536"/>
                </a:lnTo>
                <a:lnTo>
                  <a:pt x="122585" y="67692"/>
                </a:lnTo>
                <a:lnTo>
                  <a:pt x="131688" y="66278"/>
                </a:lnTo>
                <a:lnTo>
                  <a:pt x="141114" y="64492"/>
                </a:lnTo>
                <a:lnTo>
                  <a:pt x="149126" y="62458"/>
                </a:lnTo>
                <a:lnTo>
                  <a:pt x="162520" y="57944"/>
                </a:lnTo>
                <a:lnTo>
                  <a:pt x="174104" y="53107"/>
                </a:lnTo>
                <a:lnTo>
                  <a:pt x="184894" y="48146"/>
                </a:lnTo>
                <a:lnTo>
                  <a:pt x="195337" y="43111"/>
                </a:lnTo>
                <a:lnTo>
                  <a:pt x="200496" y="39737"/>
                </a:lnTo>
                <a:lnTo>
                  <a:pt x="205631" y="35793"/>
                </a:lnTo>
                <a:lnTo>
                  <a:pt x="210740" y="31477"/>
                </a:lnTo>
                <a:lnTo>
                  <a:pt x="215007" y="27732"/>
                </a:lnTo>
                <a:lnTo>
                  <a:pt x="222002" y="21332"/>
                </a:lnTo>
                <a:lnTo>
                  <a:pt x="230683" y="12973"/>
                </a:lnTo>
                <a:lnTo>
                  <a:pt x="232519" y="10344"/>
                </a:lnTo>
                <a:lnTo>
                  <a:pt x="234578" y="5135"/>
                </a:lnTo>
                <a:lnTo>
                  <a:pt x="235719" y="1488"/>
                </a:lnTo>
                <a:lnTo>
                  <a:pt x="236736" y="992"/>
                </a:lnTo>
                <a:lnTo>
                  <a:pt x="243507" y="0"/>
                </a:lnTo>
                <a:lnTo>
                  <a:pt x="243681" y="4490"/>
                </a:lnTo>
                <a:lnTo>
                  <a:pt x="243731" y="8062"/>
                </a:lnTo>
                <a:lnTo>
                  <a:pt x="244624" y="12130"/>
                </a:lnTo>
                <a:lnTo>
                  <a:pt x="246062" y="16545"/>
                </a:lnTo>
                <a:lnTo>
                  <a:pt x="247848" y="21183"/>
                </a:lnTo>
                <a:lnTo>
                  <a:pt x="249907" y="25971"/>
                </a:lnTo>
                <a:lnTo>
                  <a:pt x="254421" y="35793"/>
                </a:lnTo>
                <a:lnTo>
                  <a:pt x="257671" y="41622"/>
                </a:lnTo>
                <a:lnTo>
                  <a:pt x="261540" y="48072"/>
                </a:lnTo>
                <a:lnTo>
                  <a:pt x="265782" y="54893"/>
                </a:lnTo>
                <a:lnTo>
                  <a:pt x="269478" y="61987"/>
                </a:lnTo>
                <a:lnTo>
                  <a:pt x="272777" y="69255"/>
                </a:lnTo>
                <a:lnTo>
                  <a:pt x="275828" y="76647"/>
                </a:lnTo>
                <a:lnTo>
                  <a:pt x="278705" y="84088"/>
                </a:lnTo>
                <a:lnTo>
                  <a:pt x="284162" y="99169"/>
                </a:lnTo>
                <a:lnTo>
                  <a:pt x="286816" y="105891"/>
                </a:lnTo>
                <a:lnTo>
                  <a:pt x="289421" y="112068"/>
                </a:lnTo>
                <a:lnTo>
                  <a:pt x="292001" y="117872"/>
                </a:lnTo>
                <a:lnTo>
                  <a:pt x="294580" y="124296"/>
                </a:lnTo>
                <a:lnTo>
                  <a:pt x="299690" y="138187"/>
                </a:lnTo>
                <a:lnTo>
                  <a:pt x="303088" y="143768"/>
                </a:lnTo>
                <a:lnTo>
                  <a:pt x="307032" y="148332"/>
                </a:lnTo>
                <a:lnTo>
                  <a:pt x="311373" y="152202"/>
                </a:lnTo>
                <a:lnTo>
                  <a:pt x="314250" y="155650"/>
                </a:lnTo>
                <a:lnTo>
                  <a:pt x="316185" y="158800"/>
                </a:lnTo>
                <a:lnTo>
                  <a:pt x="317475" y="161727"/>
                </a:lnTo>
                <a:lnTo>
                  <a:pt x="318318" y="164530"/>
                </a:lnTo>
                <a:lnTo>
                  <a:pt x="318889" y="167258"/>
                </a:lnTo>
                <a:lnTo>
                  <a:pt x="319534" y="170830"/>
                </a:lnTo>
                <a:lnTo>
                  <a:pt x="319707" y="170607"/>
                </a:lnTo>
                <a:lnTo>
                  <a:pt x="319931" y="166241"/>
                </a:lnTo>
                <a:lnTo>
                  <a:pt x="320005" y="153120"/>
                </a:lnTo>
                <a:lnTo>
                  <a:pt x="319186" y="148630"/>
                </a:lnTo>
                <a:lnTo>
                  <a:pt x="317773" y="143967"/>
                </a:lnTo>
                <a:lnTo>
                  <a:pt x="315987" y="139130"/>
                </a:lnTo>
                <a:lnTo>
                  <a:pt x="314796" y="134243"/>
                </a:lnTo>
                <a:lnTo>
                  <a:pt x="314002" y="129282"/>
                </a:lnTo>
                <a:lnTo>
                  <a:pt x="313481" y="124272"/>
                </a:lnTo>
                <a:lnTo>
                  <a:pt x="312266" y="118393"/>
                </a:lnTo>
                <a:lnTo>
                  <a:pt x="310629" y="111944"/>
                </a:lnTo>
                <a:lnTo>
                  <a:pt x="308694" y="105098"/>
                </a:lnTo>
                <a:lnTo>
                  <a:pt x="307379" y="98847"/>
                </a:lnTo>
                <a:lnTo>
                  <a:pt x="306536" y="92968"/>
                </a:lnTo>
                <a:lnTo>
                  <a:pt x="305941" y="87362"/>
                </a:lnTo>
                <a:lnTo>
                  <a:pt x="305569" y="82798"/>
                </a:lnTo>
                <a:lnTo>
                  <a:pt x="305321" y="78879"/>
                </a:lnTo>
                <a:lnTo>
                  <a:pt x="305023" y="72306"/>
                </a:lnTo>
                <a:lnTo>
                  <a:pt x="304899" y="66551"/>
                </a:lnTo>
                <a:lnTo>
                  <a:pt x="305718" y="64666"/>
                </a:lnTo>
                <a:lnTo>
                  <a:pt x="307107" y="63426"/>
                </a:lnTo>
                <a:lnTo>
                  <a:pt x="308868" y="62582"/>
                </a:lnTo>
                <a:lnTo>
                  <a:pt x="313109" y="61665"/>
                </a:lnTo>
                <a:lnTo>
                  <a:pt x="318666" y="61069"/>
                </a:lnTo>
                <a:lnTo>
                  <a:pt x="327719" y="65013"/>
                </a:lnTo>
                <a:lnTo>
                  <a:pt x="334168" y="69230"/>
                </a:lnTo>
                <a:lnTo>
                  <a:pt x="337071" y="71537"/>
                </a:lnTo>
                <a:lnTo>
                  <a:pt x="341560" y="74786"/>
                </a:lnTo>
                <a:lnTo>
                  <a:pt x="353318" y="82897"/>
                </a:lnTo>
                <a:lnTo>
                  <a:pt x="359147" y="86569"/>
                </a:lnTo>
                <a:lnTo>
                  <a:pt x="364728" y="89868"/>
                </a:lnTo>
                <a:lnTo>
                  <a:pt x="370160" y="92919"/>
                </a:lnTo>
                <a:lnTo>
                  <a:pt x="375468" y="96664"/>
                </a:lnTo>
                <a:lnTo>
                  <a:pt x="380702" y="100831"/>
                </a:lnTo>
                <a:lnTo>
                  <a:pt x="385886" y="105321"/>
                </a:lnTo>
                <a:lnTo>
                  <a:pt x="391864" y="109984"/>
                </a:lnTo>
                <a:lnTo>
                  <a:pt x="398413" y="114796"/>
                </a:lnTo>
                <a:lnTo>
                  <a:pt x="405308" y="119708"/>
                </a:lnTo>
                <a:lnTo>
                  <a:pt x="412452" y="123825"/>
                </a:lnTo>
                <a:lnTo>
                  <a:pt x="419745" y="127397"/>
                </a:lnTo>
                <a:lnTo>
                  <a:pt x="427136" y="130646"/>
                </a:lnTo>
                <a:lnTo>
                  <a:pt x="432941" y="133648"/>
                </a:lnTo>
                <a:lnTo>
                  <a:pt x="437629" y="136500"/>
                </a:lnTo>
                <a:lnTo>
                  <a:pt x="441622" y="139254"/>
                </a:lnTo>
                <a:lnTo>
                  <a:pt x="450552" y="142305"/>
                </a:lnTo>
                <a:lnTo>
                  <a:pt x="464815" y="14473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7"/>
          <p:cNvSpPr/>
          <p:nvPr/>
        </p:nvSpPr>
        <p:spPr>
          <a:xfrm>
            <a:off x="354084582" y="351837203"/>
            <a:ext cx="262857" cy="197968"/>
          </a:xfrm>
          <a:custGeom>
            <a:avLst/>
            <a:gdLst/>
            <a:ahLst/>
            <a:cxnLst/>
            <a:rect l="0" t="0" r="0" b="0"/>
            <a:pathLst>
              <a:path w="262857" h="197968">
                <a:moveTo>
                  <a:pt x="262856" y="7591"/>
                </a:moveTo>
                <a:lnTo>
                  <a:pt x="255538" y="7591"/>
                </a:lnTo>
                <a:lnTo>
                  <a:pt x="251272" y="3547"/>
                </a:lnTo>
                <a:lnTo>
                  <a:pt x="247502" y="2357"/>
                </a:lnTo>
                <a:lnTo>
                  <a:pt x="242466" y="1563"/>
                </a:lnTo>
                <a:lnTo>
                  <a:pt x="236563" y="1042"/>
                </a:lnTo>
                <a:lnTo>
                  <a:pt x="230932" y="695"/>
                </a:lnTo>
                <a:lnTo>
                  <a:pt x="220167" y="298"/>
                </a:lnTo>
                <a:lnTo>
                  <a:pt x="192510" y="50"/>
                </a:lnTo>
                <a:lnTo>
                  <a:pt x="174576" y="0"/>
                </a:lnTo>
                <a:lnTo>
                  <a:pt x="164207" y="844"/>
                </a:lnTo>
                <a:lnTo>
                  <a:pt x="153070" y="2258"/>
                </a:lnTo>
                <a:lnTo>
                  <a:pt x="141387" y="4043"/>
                </a:lnTo>
                <a:lnTo>
                  <a:pt x="130225" y="6077"/>
                </a:lnTo>
                <a:lnTo>
                  <a:pt x="119410" y="8260"/>
                </a:lnTo>
                <a:lnTo>
                  <a:pt x="108794" y="10592"/>
                </a:lnTo>
                <a:lnTo>
                  <a:pt x="100038" y="12973"/>
                </a:lnTo>
                <a:lnTo>
                  <a:pt x="92497" y="15429"/>
                </a:lnTo>
                <a:lnTo>
                  <a:pt x="85775" y="17885"/>
                </a:lnTo>
                <a:lnTo>
                  <a:pt x="79599" y="20390"/>
                </a:lnTo>
                <a:lnTo>
                  <a:pt x="73794" y="22895"/>
                </a:lnTo>
                <a:lnTo>
                  <a:pt x="68238" y="25425"/>
                </a:lnTo>
                <a:lnTo>
                  <a:pt x="62831" y="28799"/>
                </a:lnTo>
                <a:lnTo>
                  <a:pt x="57547" y="32743"/>
                </a:lnTo>
                <a:lnTo>
                  <a:pt x="52314" y="37059"/>
                </a:lnTo>
                <a:lnTo>
                  <a:pt x="48841" y="41623"/>
                </a:lnTo>
                <a:lnTo>
                  <a:pt x="46509" y="46385"/>
                </a:lnTo>
                <a:lnTo>
                  <a:pt x="44971" y="51222"/>
                </a:lnTo>
                <a:lnTo>
                  <a:pt x="45616" y="56158"/>
                </a:lnTo>
                <a:lnTo>
                  <a:pt x="47749" y="61144"/>
                </a:lnTo>
                <a:lnTo>
                  <a:pt x="50875" y="66154"/>
                </a:lnTo>
                <a:lnTo>
                  <a:pt x="55489" y="70346"/>
                </a:lnTo>
                <a:lnTo>
                  <a:pt x="61119" y="73993"/>
                </a:lnTo>
                <a:lnTo>
                  <a:pt x="92423" y="89942"/>
                </a:lnTo>
                <a:lnTo>
                  <a:pt x="100980" y="94680"/>
                </a:lnTo>
                <a:lnTo>
                  <a:pt x="109215" y="99517"/>
                </a:lnTo>
                <a:lnTo>
                  <a:pt x="117252" y="104428"/>
                </a:lnTo>
                <a:lnTo>
                  <a:pt x="126827" y="109414"/>
                </a:lnTo>
                <a:lnTo>
                  <a:pt x="137468" y="114424"/>
                </a:lnTo>
                <a:lnTo>
                  <a:pt x="148779" y="119460"/>
                </a:lnTo>
                <a:lnTo>
                  <a:pt x="170384" y="129555"/>
                </a:lnTo>
                <a:lnTo>
                  <a:pt x="180876" y="134640"/>
                </a:lnTo>
                <a:lnTo>
                  <a:pt x="189583" y="139700"/>
                </a:lnTo>
                <a:lnTo>
                  <a:pt x="197074" y="144785"/>
                </a:lnTo>
                <a:lnTo>
                  <a:pt x="203746" y="149845"/>
                </a:lnTo>
                <a:lnTo>
                  <a:pt x="209898" y="154930"/>
                </a:lnTo>
                <a:lnTo>
                  <a:pt x="215702" y="160015"/>
                </a:lnTo>
                <a:lnTo>
                  <a:pt x="221258" y="165076"/>
                </a:lnTo>
                <a:lnTo>
                  <a:pt x="224954" y="169317"/>
                </a:lnTo>
                <a:lnTo>
                  <a:pt x="227435" y="172988"/>
                </a:lnTo>
                <a:lnTo>
                  <a:pt x="229072" y="176287"/>
                </a:lnTo>
                <a:lnTo>
                  <a:pt x="229320" y="179313"/>
                </a:lnTo>
                <a:lnTo>
                  <a:pt x="228650" y="182191"/>
                </a:lnTo>
                <a:lnTo>
                  <a:pt x="227335" y="184944"/>
                </a:lnTo>
                <a:lnTo>
                  <a:pt x="223937" y="187648"/>
                </a:lnTo>
                <a:lnTo>
                  <a:pt x="219125" y="190277"/>
                </a:lnTo>
                <a:lnTo>
                  <a:pt x="213370" y="192882"/>
                </a:lnTo>
                <a:lnTo>
                  <a:pt x="207020" y="194618"/>
                </a:lnTo>
                <a:lnTo>
                  <a:pt x="200224" y="195784"/>
                </a:lnTo>
                <a:lnTo>
                  <a:pt x="193155" y="196553"/>
                </a:lnTo>
                <a:lnTo>
                  <a:pt x="185068" y="197074"/>
                </a:lnTo>
                <a:lnTo>
                  <a:pt x="176287" y="197421"/>
                </a:lnTo>
                <a:lnTo>
                  <a:pt x="157485" y="197793"/>
                </a:lnTo>
                <a:lnTo>
                  <a:pt x="137840" y="197967"/>
                </a:lnTo>
                <a:lnTo>
                  <a:pt x="127025" y="197173"/>
                </a:lnTo>
                <a:lnTo>
                  <a:pt x="115565" y="195784"/>
                </a:lnTo>
                <a:lnTo>
                  <a:pt x="103709" y="194023"/>
                </a:lnTo>
                <a:lnTo>
                  <a:pt x="93241" y="192832"/>
                </a:lnTo>
                <a:lnTo>
                  <a:pt x="83741" y="192063"/>
                </a:lnTo>
                <a:lnTo>
                  <a:pt x="74861" y="191517"/>
                </a:lnTo>
                <a:lnTo>
                  <a:pt x="66403" y="190327"/>
                </a:lnTo>
                <a:lnTo>
                  <a:pt x="58217" y="188690"/>
                </a:lnTo>
                <a:lnTo>
                  <a:pt x="50230" y="186755"/>
                </a:lnTo>
                <a:lnTo>
                  <a:pt x="43210" y="185440"/>
                </a:lnTo>
                <a:lnTo>
                  <a:pt x="36835" y="184597"/>
                </a:lnTo>
                <a:lnTo>
                  <a:pt x="30882" y="184001"/>
                </a:lnTo>
                <a:lnTo>
                  <a:pt x="25227" y="181943"/>
                </a:lnTo>
                <a:lnTo>
                  <a:pt x="19770" y="178867"/>
                </a:lnTo>
                <a:lnTo>
                  <a:pt x="14437" y="175121"/>
                </a:lnTo>
                <a:lnTo>
                  <a:pt x="10890" y="171773"/>
                </a:lnTo>
                <a:lnTo>
                  <a:pt x="8508" y="168697"/>
                </a:lnTo>
                <a:lnTo>
                  <a:pt x="5036" y="163017"/>
                </a:lnTo>
                <a:lnTo>
                  <a:pt x="670" y="157684"/>
                </a:lnTo>
                <a:lnTo>
                  <a:pt x="0" y="155054"/>
                </a:lnTo>
                <a:lnTo>
                  <a:pt x="422" y="152475"/>
                </a:lnTo>
                <a:lnTo>
                  <a:pt x="3771" y="1447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8"/>
          <p:cNvSpPr/>
          <p:nvPr/>
        </p:nvSpPr>
        <p:spPr>
          <a:xfrm>
            <a:off x="354416345" y="351814333"/>
            <a:ext cx="45394" cy="259062"/>
          </a:xfrm>
          <a:custGeom>
            <a:avLst/>
            <a:gdLst/>
            <a:ahLst/>
            <a:cxnLst/>
            <a:rect l="0" t="0" r="0" b="0"/>
            <a:pathLst>
              <a:path w="45394" h="259062">
                <a:moveTo>
                  <a:pt x="14908" y="0"/>
                </a:moveTo>
                <a:lnTo>
                  <a:pt x="14908" y="22250"/>
                </a:lnTo>
                <a:lnTo>
                  <a:pt x="14064" y="26690"/>
                </a:lnTo>
                <a:lnTo>
                  <a:pt x="12651" y="31329"/>
                </a:lnTo>
                <a:lnTo>
                  <a:pt x="10865" y="36116"/>
                </a:lnTo>
                <a:lnTo>
                  <a:pt x="9674" y="41003"/>
                </a:lnTo>
                <a:lnTo>
                  <a:pt x="8880" y="45963"/>
                </a:lnTo>
                <a:lnTo>
                  <a:pt x="8334" y="50949"/>
                </a:lnTo>
                <a:lnTo>
                  <a:pt x="7144" y="56828"/>
                </a:lnTo>
                <a:lnTo>
                  <a:pt x="5507" y="63277"/>
                </a:lnTo>
                <a:lnTo>
                  <a:pt x="3547" y="70123"/>
                </a:lnTo>
                <a:lnTo>
                  <a:pt x="2257" y="77217"/>
                </a:lnTo>
                <a:lnTo>
                  <a:pt x="1389" y="84510"/>
                </a:lnTo>
                <a:lnTo>
                  <a:pt x="819" y="91902"/>
                </a:lnTo>
                <a:lnTo>
                  <a:pt x="422" y="100211"/>
                </a:lnTo>
                <a:lnTo>
                  <a:pt x="0" y="118468"/>
                </a:lnTo>
                <a:lnTo>
                  <a:pt x="744" y="128092"/>
                </a:lnTo>
                <a:lnTo>
                  <a:pt x="2084" y="137890"/>
                </a:lnTo>
                <a:lnTo>
                  <a:pt x="3820" y="147787"/>
                </a:lnTo>
                <a:lnTo>
                  <a:pt x="5804" y="156940"/>
                </a:lnTo>
                <a:lnTo>
                  <a:pt x="7987" y="165596"/>
                </a:lnTo>
                <a:lnTo>
                  <a:pt x="12675" y="182811"/>
                </a:lnTo>
                <a:lnTo>
                  <a:pt x="17587" y="201762"/>
                </a:lnTo>
                <a:lnTo>
                  <a:pt x="20067" y="209848"/>
                </a:lnTo>
                <a:lnTo>
                  <a:pt x="22597" y="216942"/>
                </a:lnTo>
                <a:lnTo>
                  <a:pt x="25102" y="223367"/>
                </a:lnTo>
                <a:lnTo>
                  <a:pt x="27633" y="229345"/>
                </a:lnTo>
                <a:lnTo>
                  <a:pt x="32693" y="240507"/>
                </a:lnTo>
                <a:lnTo>
                  <a:pt x="35223" y="244996"/>
                </a:lnTo>
                <a:lnTo>
                  <a:pt x="37778" y="248841"/>
                </a:lnTo>
                <a:lnTo>
                  <a:pt x="45393" y="25906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9"/>
          <p:cNvSpPr/>
          <p:nvPr/>
        </p:nvSpPr>
        <p:spPr>
          <a:xfrm>
            <a:off x="354286468" y="351920994"/>
            <a:ext cx="350516" cy="129084"/>
          </a:xfrm>
          <a:custGeom>
            <a:avLst/>
            <a:gdLst/>
            <a:ahLst/>
            <a:cxnLst/>
            <a:rect l="0" t="0" r="0" b="0"/>
            <a:pathLst>
              <a:path w="350516" h="129084">
                <a:moveTo>
                  <a:pt x="0" y="0"/>
                </a:moveTo>
                <a:lnTo>
                  <a:pt x="44127" y="0"/>
                </a:lnTo>
                <a:lnTo>
                  <a:pt x="53975" y="868"/>
                </a:lnTo>
                <a:lnTo>
                  <a:pt x="64765" y="2257"/>
                </a:lnTo>
                <a:lnTo>
                  <a:pt x="76200" y="4043"/>
                </a:lnTo>
                <a:lnTo>
                  <a:pt x="86370" y="5258"/>
                </a:lnTo>
                <a:lnTo>
                  <a:pt x="95671" y="6052"/>
                </a:lnTo>
                <a:lnTo>
                  <a:pt x="104428" y="6573"/>
                </a:lnTo>
                <a:lnTo>
                  <a:pt x="123180" y="7168"/>
                </a:lnTo>
                <a:lnTo>
                  <a:pt x="132928" y="7317"/>
                </a:lnTo>
                <a:lnTo>
                  <a:pt x="141957" y="8260"/>
                </a:lnTo>
                <a:lnTo>
                  <a:pt x="150515" y="9748"/>
                </a:lnTo>
                <a:lnTo>
                  <a:pt x="158775" y="11583"/>
                </a:lnTo>
                <a:lnTo>
                  <a:pt x="165968" y="12799"/>
                </a:lnTo>
                <a:lnTo>
                  <a:pt x="172442" y="13617"/>
                </a:lnTo>
                <a:lnTo>
                  <a:pt x="178470" y="14163"/>
                </a:lnTo>
                <a:lnTo>
                  <a:pt x="184175" y="14535"/>
                </a:lnTo>
                <a:lnTo>
                  <a:pt x="195014" y="14932"/>
                </a:lnTo>
                <a:lnTo>
                  <a:pt x="214957" y="15180"/>
                </a:lnTo>
                <a:lnTo>
                  <a:pt x="228029" y="15254"/>
                </a:lnTo>
                <a:lnTo>
                  <a:pt x="228352" y="17512"/>
                </a:lnTo>
                <a:lnTo>
                  <a:pt x="228426" y="19298"/>
                </a:lnTo>
                <a:lnTo>
                  <a:pt x="229344" y="20488"/>
                </a:lnTo>
                <a:lnTo>
                  <a:pt x="230783" y="21282"/>
                </a:lnTo>
                <a:lnTo>
                  <a:pt x="232593" y="21803"/>
                </a:lnTo>
                <a:lnTo>
                  <a:pt x="233809" y="23018"/>
                </a:lnTo>
                <a:lnTo>
                  <a:pt x="234603" y="24655"/>
                </a:lnTo>
                <a:lnTo>
                  <a:pt x="235148" y="26590"/>
                </a:lnTo>
                <a:lnTo>
                  <a:pt x="235495" y="28748"/>
                </a:lnTo>
                <a:lnTo>
                  <a:pt x="235744" y="31030"/>
                </a:lnTo>
                <a:lnTo>
                  <a:pt x="235892" y="33387"/>
                </a:lnTo>
                <a:lnTo>
                  <a:pt x="236860" y="36661"/>
                </a:lnTo>
                <a:lnTo>
                  <a:pt x="238348" y="40530"/>
                </a:lnTo>
                <a:lnTo>
                  <a:pt x="240184" y="44797"/>
                </a:lnTo>
                <a:lnTo>
                  <a:pt x="242242" y="48493"/>
                </a:lnTo>
                <a:lnTo>
                  <a:pt x="244475" y="51817"/>
                </a:lnTo>
                <a:lnTo>
                  <a:pt x="246806" y="54868"/>
                </a:lnTo>
                <a:lnTo>
                  <a:pt x="248344" y="58588"/>
                </a:lnTo>
                <a:lnTo>
                  <a:pt x="249386" y="62780"/>
                </a:lnTo>
                <a:lnTo>
                  <a:pt x="250081" y="67245"/>
                </a:lnTo>
                <a:lnTo>
                  <a:pt x="251395" y="71933"/>
                </a:lnTo>
                <a:lnTo>
                  <a:pt x="253107" y="76745"/>
                </a:lnTo>
                <a:lnTo>
                  <a:pt x="255091" y="81657"/>
                </a:lnTo>
                <a:lnTo>
                  <a:pt x="257274" y="86618"/>
                </a:lnTo>
                <a:lnTo>
                  <a:pt x="261937" y="96639"/>
                </a:lnTo>
                <a:lnTo>
                  <a:pt x="264368" y="100831"/>
                </a:lnTo>
                <a:lnTo>
                  <a:pt x="266849" y="104477"/>
                </a:lnTo>
                <a:lnTo>
                  <a:pt x="269329" y="107751"/>
                </a:lnTo>
                <a:lnTo>
                  <a:pt x="271834" y="110777"/>
                </a:lnTo>
                <a:lnTo>
                  <a:pt x="274364" y="113655"/>
                </a:lnTo>
                <a:lnTo>
                  <a:pt x="276895" y="116408"/>
                </a:lnTo>
                <a:lnTo>
                  <a:pt x="281955" y="121741"/>
                </a:lnTo>
                <a:lnTo>
                  <a:pt x="284485" y="124345"/>
                </a:lnTo>
                <a:lnTo>
                  <a:pt x="287015" y="126082"/>
                </a:lnTo>
                <a:lnTo>
                  <a:pt x="292100" y="128017"/>
                </a:lnTo>
                <a:lnTo>
                  <a:pt x="299715" y="129083"/>
                </a:lnTo>
                <a:lnTo>
                  <a:pt x="301426" y="128389"/>
                </a:lnTo>
                <a:lnTo>
                  <a:pt x="302543" y="127099"/>
                </a:lnTo>
                <a:lnTo>
                  <a:pt x="304353" y="122956"/>
                </a:lnTo>
                <a:lnTo>
                  <a:pt x="304502" y="120922"/>
                </a:lnTo>
                <a:lnTo>
                  <a:pt x="304601" y="117871"/>
                </a:lnTo>
                <a:lnTo>
                  <a:pt x="304676" y="114151"/>
                </a:lnTo>
                <a:lnTo>
                  <a:pt x="303857" y="109959"/>
                </a:lnTo>
                <a:lnTo>
                  <a:pt x="302493" y="105494"/>
                </a:lnTo>
                <a:lnTo>
                  <a:pt x="300707" y="100806"/>
                </a:lnTo>
                <a:lnTo>
                  <a:pt x="299541" y="95994"/>
                </a:lnTo>
                <a:lnTo>
                  <a:pt x="298747" y="91082"/>
                </a:lnTo>
                <a:lnTo>
                  <a:pt x="298227" y="86121"/>
                </a:lnTo>
                <a:lnTo>
                  <a:pt x="297036" y="81136"/>
                </a:lnTo>
                <a:lnTo>
                  <a:pt x="295399" y="76100"/>
                </a:lnTo>
                <a:lnTo>
                  <a:pt x="293439" y="71065"/>
                </a:lnTo>
                <a:lnTo>
                  <a:pt x="291306" y="66005"/>
                </a:lnTo>
                <a:lnTo>
                  <a:pt x="289024" y="60945"/>
                </a:lnTo>
                <a:lnTo>
                  <a:pt x="286668" y="55860"/>
                </a:lnTo>
                <a:lnTo>
                  <a:pt x="285080" y="51643"/>
                </a:lnTo>
                <a:lnTo>
                  <a:pt x="284038" y="47972"/>
                </a:lnTo>
                <a:lnTo>
                  <a:pt x="283344" y="44698"/>
                </a:lnTo>
                <a:lnTo>
                  <a:pt x="282872" y="41647"/>
                </a:lnTo>
                <a:lnTo>
                  <a:pt x="282575" y="38769"/>
                </a:lnTo>
                <a:lnTo>
                  <a:pt x="282352" y="36016"/>
                </a:lnTo>
                <a:lnTo>
                  <a:pt x="283071" y="33337"/>
                </a:lnTo>
                <a:lnTo>
                  <a:pt x="284386" y="30683"/>
                </a:lnTo>
                <a:lnTo>
                  <a:pt x="286097" y="28078"/>
                </a:lnTo>
                <a:lnTo>
                  <a:pt x="287263" y="25499"/>
                </a:lnTo>
                <a:lnTo>
                  <a:pt x="288032" y="22919"/>
                </a:lnTo>
                <a:lnTo>
                  <a:pt x="288528" y="20364"/>
                </a:lnTo>
                <a:lnTo>
                  <a:pt x="290562" y="18653"/>
                </a:lnTo>
                <a:lnTo>
                  <a:pt x="293613" y="17536"/>
                </a:lnTo>
                <a:lnTo>
                  <a:pt x="303758" y="15924"/>
                </a:lnTo>
                <a:lnTo>
                  <a:pt x="314374" y="15453"/>
                </a:lnTo>
                <a:lnTo>
                  <a:pt x="318790" y="15378"/>
                </a:lnTo>
                <a:lnTo>
                  <a:pt x="322610" y="16197"/>
                </a:lnTo>
                <a:lnTo>
                  <a:pt x="329084" y="19322"/>
                </a:lnTo>
                <a:lnTo>
                  <a:pt x="337046" y="21307"/>
                </a:lnTo>
                <a:lnTo>
                  <a:pt x="350515" y="22869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0"/>
          <p:cNvSpPr/>
          <p:nvPr/>
        </p:nvSpPr>
        <p:spPr>
          <a:xfrm>
            <a:off x="354690958" y="351898248"/>
            <a:ext cx="189881" cy="129109"/>
          </a:xfrm>
          <a:custGeom>
            <a:avLst/>
            <a:gdLst/>
            <a:ahLst/>
            <a:cxnLst/>
            <a:rect l="0" t="0" r="0" b="0"/>
            <a:pathLst>
              <a:path w="189881" h="129109">
                <a:moveTo>
                  <a:pt x="14610" y="60846"/>
                </a:moveTo>
                <a:lnTo>
                  <a:pt x="14610" y="56802"/>
                </a:lnTo>
                <a:lnTo>
                  <a:pt x="15453" y="55612"/>
                </a:lnTo>
                <a:lnTo>
                  <a:pt x="16867" y="54818"/>
                </a:lnTo>
                <a:lnTo>
                  <a:pt x="18653" y="54297"/>
                </a:lnTo>
                <a:lnTo>
                  <a:pt x="19844" y="53106"/>
                </a:lnTo>
                <a:lnTo>
                  <a:pt x="20637" y="51445"/>
                </a:lnTo>
                <a:lnTo>
                  <a:pt x="21927" y="46756"/>
                </a:lnTo>
                <a:lnTo>
                  <a:pt x="23713" y="44698"/>
                </a:lnTo>
                <a:lnTo>
                  <a:pt x="26615" y="41622"/>
                </a:lnTo>
                <a:lnTo>
                  <a:pt x="39365" y="28550"/>
                </a:lnTo>
                <a:lnTo>
                  <a:pt x="42962" y="25772"/>
                </a:lnTo>
                <a:lnTo>
                  <a:pt x="47054" y="23068"/>
                </a:lnTo>
                <a:lnTo>
                  <a:pt x="51494" y="20439"/>
                </a:lnTo>
                <a:lnTo>
                  <a:pt x="55289" y="17809"/>
                </a:lnTo>
                <a:lnTo>
                  <a:pt x="58663" y="15230"/>
                </a:lnTo>
                <a:lnTo>
                  <a:pt x="61763" y="12650"/>
                </a:lnTo>
                <a:lnTo>
                  <a:pt x="66352" y="10939"/>
                </a:lnTo>
                <a:lnTo>
                  <a:pt x="71983" y="9798"/>
                </a:lnTo>
                <a:lnTo>
                  <a:pt x="78259" y="9029"/>
                </a:lnTo>
                <a:lnTo>
                  <a:pt x="84137" y="7689"/>
                </a:lnTo>
                <a:lnTo>
                  <a:pt x="89743" y="5928"/>
                </a:lnTo>
                <a:lnTo>
                  <a:pt x="95175" y="3919"/>
                </a:lnTo>
                <a:lnTo>
                  <a:pt x="99640" y="2579"/>
                </a:lnTo>
                <a:lnTo>
                  <a:pt x="103485" y="1686"/>
                </a:lnTo>
                <a:lnTo>
                  <a:pt x="106883" y="1091"/>
                </a:lnTo>
                <a:lnTo>
                  <a:pt x="111671" y="694"/>
                </a:lnTo>
                <a:lnTo>
                  <a:pt x="117425" y="421"/>
                </a:lnTo>
                <a:lnTo>
                  <a:pt x="136798" y="0"/>
                </a:lnTo>
                <a:lnTo>
                  <a:pt x="140097" y="818"/>
                </a:lnTo>
                <a:lnTo>
                  <a:pt x="146025" y="3968"/>
                </a:lnTo>
                <a:lnTo>
                  <a:pt x="148778" y="6002"/>
                </a:lnTo>
                <a:lnTo>
                  <a:pt x="151482" y="8210"/>
                </a:lnTo>
                <a:lnTo>
                  <a:pt x="154111" y="10517"/>
                </a:lnTo>
                <a:lnTo>
                  <a:pt x="155872" y="12898"/>
                </a:lnTo>
                <a:lnTo>
                  <a:pt x="157038" y="15329"/>
                </a:lnTo>
                <a:lnTo>
                  <a:pt x="157832" y="17809"/>
                </a:lnTo>
                <a:lnTo>
                  <a:pt x="159196" y="21158"/>
                </a:lnTo>
                <a:lnTo>
                  <a:pt x="160957" y="25077"/>
                </a:lnTo>
                <a:lnTo>
                  <a:pt x="162967" y="29368"/>
                </a:lnTo>
                <a:lnTo>
                  <a:pt x="164331" y="33089"/>
                </a:lnTo>
                <a:lnTo>
                  <a:pt x="165224" y="36413"/>
                </a:lnTo>
                <a:lnTo>
                  <a:pt x="165819" y="39489"/>
                </a:lnTo>
                <a:lnTo>
                  <a:pt x="166216" y="43234"/>
                </a:lnTo>
                <a:lnTo>
                  <a:pt x="166489" y="47401"/>
                </a:lnTo>
                <a:lnTo>
                  <a:pt x="166663" y="51891"/>
                </a:lnTo>
                <a:lnTo>
                  <a:pt x="165918" y="55736"/>
                </a:lnTo>
                <a:lnTo>
                  <a:pt x="164604" y="59134"/>
                </a:lnTo>
                <a:lnTo>
                  <a:pt x="162867" y="62235"/>
                </a:lnTo>
                <a:lnTo>
                  <a:pt x="161702" y="66005"/>
                </a:lnTo>
                <a:lnTo>
                  <a:pt x="160933" y="70222"/>
                </a:lnTo>
                <a:lnTo>
                  <a:pt x="160412" y="74711"/>
                </a:lnTo>
                <a:lnTo>
                  <a:pt x="159221" y="78556"/>
                </a:lnTo>
                <a:lnTo>
                  <a:pt x="157584" y="81979"/>
                </a:lnTo>
                <a:lnTo>
                  <a:pt x="155649" y="85105"/>
                </a:lnTo>
                <a:lnTo>
                  <a:pt x="153516" y="88031"/>
                </a:lnTo>
                <a:lnTo>
                  <a:pt x="151234" y="90810"/>
                </a:lnTo>
                <a:lnTo>
                  <a:pt x="148878" y="93538"/>
                </a:lnTo>
                <a:lnTo>
                  <a:pt x="145603" y="96192"/>
                </a:lnTo>
                <a:lnTo>
                  <a:pt x="141734" y="98797"/>
                </a:lnTo>
                <a:lnTo>
                  <a:pt x="137467" y="101401"/>
                </a:lnTo>
                <a:lnTo>
                  <a:pt x="132928" y="103956"/>
                </a:lnTo>
                <a:lnTo>
                  <a:pt x="123354" y="109091"/>
                </a:lnTo>
                <a:lnTo>
                  <a:pt x="117574" y="110777"/>
                </a:lnTo>
                <a:lnTo>
                  <a:pt x="111199" y="111918"/>
                </a:lnTo>
                <a:lnTo>
                  <a:pt x="104403" y="112687"/>
                </a:lnTo>
                <a:lnTo>
                  <a:pt x="97333" y="113183"/>
                </a:lnTo>
                <a:lnTo>
                  <a:pt x="90090" y="113531"/>
                </a:lnTo>
                <a:lnTo>
                  <a:pt x="75257" y="113903"/>
                </a:lnTo>
                <a:lnTo>
                  <a:pt x="0" y="114200"/>
                </a:lnTo>
                <a:lnTo>
                  <a:pt x="3596" y="114200"/>
                </a:lnTo>
                <a:lnTo>
                  <a:pt x="5581" y="115044"/>
                </a:lnTo>
                <a:lnTo>
                  <a:pt x="10021" y="118244"/>
                </a:lnTo>
                <a:lnTo>
                  <a:pt x="14089" y="119434"/>
                </a:lnTo>
                <a:lnTo>
                  <a:pt x="19347" y="120228"/>
                </a:lnTo>
                <a:lnTo>
                  <a:pt x="25400" y="120749"/>
                </a:lnTo>
                <a:lnTo>
                  <a:pt x="31948" y="121121"/>
                </a:lnTo>
                <a:lnTo>
                  <a:pt x="46037" y="121493"/>
                </a:lnTo>
                <a:lnTo>
                  <a:pt x="54173" y="122460"/>
                </a:lnTo>
                <a:lnTo>
                  <a:pt x="63004" y="123924"/>
                </a:lnTo>
                <a:lnTo>
                  <a:pt x="72281" y="125759"/>
                </a:lnTo>
                <a:lnTo>
                  <a:pt x="80987" y="127000"/>
                </a:lnTo>
                <a:lnTo>
                  <a:pt x="89346" y="127793"/>
                </a:lnTo>
                <a:lnTo>
                  <a:pt x="97457" y="128339"/>
                </a:lnTo>
                <a:lnTo>
                  <a:pt x="105395" y="128711"/>
                </a:lnTo>
                <a:lnTo>
                  <a:pt x="120997" y="129108"/>
                </a:lnTo>
                <a:lnTo>
                  <a:pt x="127868" y="128364"/>
                </a:lnTo>
                <a:lnTo>
                  <a:pt x="134144" y="127024"/>
                </a:lnTo>
                <a:lnTo>
                  <a:pt x="140022" y="125288"/>
                </a:lnTo>
                <a:lnTo>
                  <a:pt x="145628" y="124147"/>
                </a:lnTo>
                <a:lnTo>
                  <a:pt x="151060" y="123353"/>
                </a:lnTo>
                <a:lnTo>
                  <a:pt x="156369" y="122857"/>
                </a:lnTo>
                <a:lnTo>
                  <a:pt x="160759" y="121667"/>
                </a:lnTo>
                <a:lnTo>
                  <a:pt x="164554" y="120005"/>
                </a:lnTo>
                <a:lnTo>
                  <a:pt x="167903" y="118070"/>
                </a:lnTo>
                <a:lnTo>
                  <a:pt x="176163" y="113655"/>
                </a:lnTo>
                <a:lnTo>
                  <a:pt x="180727" y="111298"/>
                </a:lnTo>
                <a:lnTo>
                  <a:pt x="183778" y="108867"/>
                </a:lnTo>
                <a:lnTo>
                  <a:pt x="185812" y="106412"/>
                </a:lnTo>
                <a:lnTo>
                  <a:pt x="189880" y="9894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1"/>
          <p:cNvSpPr/>
          <p:nvPr/>
        </p:nvSpPr>
        <p:spPr>
          <a:xfrm>
            <a:off x="354979883" y="351951479"/>
            <a:ext cx="1" cy="83816"/>
          </a:xfrm>
          <a:custGeom>
            <a:avLst/>
            <a:gdLst/>
            <a:ahLst/>
            <a:cxnLst/>
            <a:rect l="0" t="0" r="0" b="0"/>
            <a:pathLst>
              <a:path w="1" h="83816">
                <a:moveTo>
                  <a:pt x="0" y="0"/>
                </a:moveTo>
                <a:lnTo>
                  <a:pt x="0" y="8381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2"/>
          <p:cNvSpPr/>
          <p:nvPr/>
        </p:nvSpPr>
        <p:spPr>
          <a:xfrm>
            <a:off x="354995138" y="351882894"/>
            <a:ext cx="30461" cy="38101"/>
          </a:xfrm>
          <a:custGeom>
            <a:avLst/>
            <a:gdLst/>
            <a:ahLst/>
            <a:cxnLst/>
            <a:rect l="0" t="0" r="0" b="0"/>
            <a:pathLst>
              <a:path w="30461" h="38101">
                <a:moveTo>
                  <a:pt x="0" y="38100"/>
                </a:moveTo>
                <a:lnTo>
                  <a:pt x="0" y="34056"/>
                </a:lnTo>
                <a:lnTo>
                  <a:pt x="843" y="32022"/>
                </a:lnTo>
                <a:lnTo>
                  <a:pt x="2257" y="29815"/>
                </a:lnTo>
                <a:lnTo>
                  <a:pt x="4043" y="27508"/>
                </a:lnTo>
                <a:lnTo>
                  <a:pt x="5233" y="25102"/>
                </a:lnTo>
                <a:lnTo>
                  <a:pt x="6027" y="22671"/>
                </a:lnTo>
                <a:lnTo>
                  <a:pt x="6548" y="20191"/>
                </a:lnTo>
                <a:lnTo>
                  <a:pt x="7764" y="17710"/>
                </a:lnTo>
                <a:lnTo>
                  <a:pt x="9401" y="15180"/>
                </a:lnTo>
                <a:lnTo>
                  <a:pt x="11335" y="12675"/>
                </a:lnTo>
                <a:lnTo>
                  <a:pt x="12650" y="10145"/>
                </a:lnTo>
                <a:lnTo>
                  <a:pt x="13493" y="7615"/>
                </a:lnTo>
                <a:lnTo>
                  <a:pt x="14883" y="1513"/>
                </a:lnTo>
                <a:lnTo>
                  <a:pt x="15850" y="1017"/>
                </a:lnTo>
                <a:lnTo>
                  <a:pt x="17338" y="669"/>
                </a:lnTo>
                <a:lnTo>
                  <a:pt x="19174" y="446"/>
                </a:lnTo>
                <a:lnTo>
                  <a:pt x="21257" y="297"/>
                </a:lnTo>
                <a:lnTo>
                  <a:pt x="23465" y="198"/>
                </a:lnTo>
                <a:lnTo>
                  <a:pt x="3046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3"/>
          <p:cNvSpPr/>
          <p:nvPr/>
        </p:nvSpPr>
        <p:spPr>
          <a:xfrm>
            <a:off x="354987498" y="351922531"/>
            <a:ext cx="190501" cy="362572"/>
          </a:xfrm>
          <a:custGeom>
            <a:avLst/>
            <a:gdLst/>
            <a:ahLst/>
            <a:cxnLst/>
            <a:rect l="0" t="0" r="0" b="0"/>
            <a:pathLst>
              <a:path w="190501" h="362572">
                <a:moveTo>
                  <a:pt x="129555" y="59432"/>
                </a:moveTo>
                <a:lnTo>
                  <a:pt x="129555" y="52859"/>
                </a:lnTo>
                <a:lnTo>
                  <a:pt x="130398" y="52512"/>
                </a:lnTo>
                <a:lnTo>
                  <a:pt x="133598" y="52115"/>
                </a:lnTo>
                <a:lnTo>
                  <a:pt x="134789" y="51173"/>
                </a:lnTo>
                <a:lnTo>
                  <a:pt x="135582" y="49684"/>
                </a:lnTo>
                <a:lnTo>
                  <a:pt x="136103" y="47849"/>
                </a:lnTo>
                <a:lnTo>
                  <a:pt x="138956" y="43557"/>
                </a:lnTo>
                <a:lnTo>
                  <a:pt x="140890" y="41226"/>
                </a:lnTo>
                <a:lnTo>
                  <a:pt x="142205" y="37976"/>
                </a:lnTo>
                <a:lnTo>
                  <a:pt x="143644" y="29865"/>
                </a:lnTo>
                <a:lnTo>
                  <a:pt x="146546" y="22870"/>
                </a:lnTo>
                <a:lnTo>
                  <a:pt x="148506" y="19819"/>
                </a:lnTo>
                <a:lnTo>
                  <a:pt x="148952" y="16942"/>
                </a:lnTo>
                <a:lnTo>
                  <a:pt x="148406" y="14164"/>
                </a:lnTo>
                <a:lnTo>
                  <a:pt x="146397" y="8831"/>
                </a:lnTo>
                <a:lnTo>
                  <a:pt x="145504" y="3647"/>
                </a:lnTo>
                <a:lnTo>
                  <a:pt x="144413" y="1910"/>
                </a:lnTo>
                <a:lnTo>
                  <a:pt x="142850" y="769"/>
                </a:lnTo>
                <a:lnTo>
                  <a:pt x="140965" y="0"/>
                </a:lnTo>
                <a:lnTo>
                  <a:pt x="138013" y="348"/>
                </a:lnTo>
                <a:lnTo>
                  <a:pt x="134342" y="1414"/>
                </a:lnTo>
                <a:lnTo>
                  <a:pt x="130200" y="2977"/>
                </a:lnTo>
                <a:lnTo>
                  <a:pt x="125760" y="4862"/>
                </a:lnTo>
                <a:lnTo>
                  <a:pt x="116284" y="9203"/>
                </a:lnTo>
                <a:lnTo>
                  <a:pt x="111398" y="12403"/>
                </a:lnTo>
                <a:lnTo>
                  <a:pt x="106437" y="16223"/>
                </a:lnTo>
                <a:lnTo>
                  <a:pt x="101451" y="20464"/>
                </a:lnTo>
                <a:lnTo>
                  <a:pt x="96416" y="24135"/>
                </a:lnTo>
                <a:lnTo>
                  <a:pt x="91380" y="27434"/>
                </a:lnTo>
                <a:lnTo>
                  <a:pt x="86320" y="30485"/>
                </a:lnTo>
                <a:lnTo>
                  <a:pt x="81260" y="35049"/>
                </a:lnTo>
                <a:lnTo>
                  <a:pt x="76200" y="40631"/>
                </a:lnTo>
                <a:lnTo>
                  <a:pt x="71115" y="46906"/>
                </a:lnTo>
                <a:lnTo>
                  <a:pt x="66898" y="52785"/>
                </a:lnTo>
                <a:lnTo>
                  <a:pt x="63227" y="58391"/>
                </a:lnTo>
                <a:lnTo>
                  <a:pt x="57745" y="68288"/>
                </a:lnTo>
                <a:lnTo>
                  <a:pt x="55290" y="75506"/>
                </a:lnTo>
                <a:lnTo>
                  <a:pt x="56356" y="79450"/>
                </a:lnTo>
                <a:lnTo>
                  <a:pt x="62012" y="88380"/>
                </a:lnTo>
                <a:lnTo>
                  <a:pt x="67940" y="95722"/>
                </a:lnTo>
                <a:lnTo>
                  <a:pt x="70693" y="98872"/>
                </a:lnTo>
                <a:lnTo>
                  <a:pt x="74215" y="101799"/>
                </a:lnTo>
                <a:lnTo>
                  <a:pt x="78283" y="104627"/>
                </a:lnTo>
                <a:lnTo>
                  <a:pt x="82674" y="107330"/>
                </a:lnTo>
                <a:lnTo>
                  <a:pt x="86444" y="109141"/>
                </a:lnTo>
                <a:lnTo>
                  <a:pt x="89793" y="110357"/>
                </a:lnTo>
                <a:lnTo>
                  <a:pt x="92893" y="111150"/>
                </a:lnTo>
                <a:lnTo>
                  <a:pt x="96639" y="111696"/>
                </a:lnTo>
                <a:lnTo>
                  <a:pt x="100831" y="112068"/>
                </a:lnTo>
                <a:lnTo>
                  <a:pt x="105321" y="112291"/>
                </a:lnTo>
                <a:lnTo>
                  <a:pt x="114846" y="112564"/>
                </a:lnTo>
                <a:lnTo>
                  <a:pt x="119732" y="112639"/>
                </a:lnTo>
                <a:lnTo>
                  <a:pt x="124693" y="111820"/>
                </a:lnTo>
                <a:lnTo>
                  <a:pt x="129704" y="110456"/>
                </a:lnTo>
                <a:lnTo>
                  <a:pt x="134739" y="108695"/>
                </a:lnTo>
                <a:lnTo>
                  <a:pt x="139774" y="106661"/>
                </a:lnTo>
                <a:lnTo>
                  <a:pt x="144834" y="104453"/>
                </a:lnTo>
                <a:lnTo>
                  <a:pt x="149895" y="102146"/>
                </a:lnTo>
                <a:lnTo>
                  <a:pt x="154136" y="98922"/>
                </a:lnTo>
                <a:lnTo>
                  <a:pt x="157782" y="95077"/>
                </a:lnTo>
                <a:lnTo>
                  <a:pt x="161081" y="90810"/>
                </a:lnTo>
                <a:lnTo>
                  <a:pt x="166985" y="83815"/>
                </a:lnTo>
                <a:lnTo>
                  <a:pt x="172442" y="77044"/>
                </a:lnTo>
                <a:lnTo>
                  <a:pt x="177676" y="68387"/>
                </a:lnTo>
                <a:lnTo>
                  <a:pt x="181347" y="62087"/>
                </a:lnTo>
                <a:lnTo>
                  <a:pt x="182711" y="61194"/>
                </a:lnTo>
                <a:lnTo>
                  <a:pt x="187821" y="59953"/>
                </a:lnTo>
                <a:lnTo>
                  <a:pt x="190153" y="59507"/>
                </a:lnTo>
                <a:lnTo>
                  <a:pt x="190450" y="70768"/>
                </a:lnTo>
                <a:lnTo>
                  <a:pt x="190500" y="187946"/>
                </a:lnTo>
                <a:lnTo>
                  <a:pt x="189656" y="196751"/>
                </a:lnTo>
                <a:lnTo>
                  <a:pt x="188243" y="206003"/>
                </a:lnTo>
                <a:lnTo>
                  <a:pt x="186457" y="215578"/>
                </a:lnTo>
                <a:lnTo>
                  <a:pt x="185266" y="225326"/>
                </a:lnTo>
                <a:lnTo>
                  <a:pt x="184472" y="235223"/>
                </a:lnTo>
                <a:lnTo>
                  <a:pt x="183951" y="245220"/>
                </a:lnTo>
                <a:lnTo>
                  <a:pt x="182761" y="254397"/>
                </a:lnTo>
                <a:lnTo>
                  <a:pt x="181099" y="263079"/>
                </a:lnTo>
                <a:lnTo>
                  <a:pt x="172368" y="299294"/>
                </a:lnTo>
                <a:lnTo>
                  <a:pt x="169118" y="307380"/>
                </a:lnTo>
                <a:lnTo>
                  <a:pt x="165249" y="314474"/>
                </a:lnTo>
                <a:lnTo>
                  <a:pt x="160957" y="320899"/>
                </a:lnTo>
                <a:lnTo>
                  <a:pt x="156418" y="326877"/>
                </a:lnTo>
                <a:lnTo>
                  <a:pt x="151705" y="332557"/>
                </a:lnTo>
                <a:lnTo>
                  <a:pt x="146844" y="338039"/>
                </a:lnTo>
                <a:lnTo>
                  <a:pt x="141932" y="342528"/>
                </a:lnTo>
                <a:lnTo>
                  <a:pt x="136971" y="346373"/>
                </a:lnTo>
                <a:lnTo>
                  <a:pt x="131961" y="349796"/>
                </a:lnTo>
                <a:lnTo>
                  <a:pt x="126925" y="352922"/>
                </a:lnTo>
                <a:lnTo>
                  <a:pt x="121865" y="355848"/>
                </a:lnTo>
                <a:lnTo>
                  <a:pt x="116805" y="358627"/>
                </a:lnTo>
                <a:lnTo>
                  <a:pt x="110902" y="360512"/>
                </a:lnTo>
                <a:lnTo>
                  <a:pt x="104403" y="361752"/>
                </a:lnTo>
                <a:lnTo>
                  <a:pt x="97557" y="362571"/>
                </a:lnTo>
                <a:lnTo>
                  <a:pt x="90438" y="361430"/>
                </a:lnTo>
                <a:lnTo>
                  <a:pt x="83145" y="358974"/>
                </a:lnTo>
                <a:lnTo>
                  <a:pt x="75753" y="355650"/>
                </a:lnTo>
                <a:lnTo>
                  <a:pt x="68287" y="351731"/>
                </a:lnTo>
                <a:lnTo>
                  <a:pt x="60771" y="347440"/>
                </a:lnTo>
                <a:lnTo>
                  <a:pt x="53206" y="342876"/>
                </a:lnTo>
                <a:lnTo>
                  <a:pt x="46484" y="336451"/>
                </a:lnTo>
                <a:lnTo>
                  <a:pt x="40307" y="328787"/>
                </a:lnTo>
                <a:lnTo>
                  <a:pt x="34503" y="320279"/>
                </a:lnTo>
                <a:lnTo>
                  <a:pt x="28922" y="311225"/>
                </a:lnTo>
                <a:lnTo>
                  <a:pt x="23515" y="301799"/>
                </a:lnTo>
                <a:lnTo>
                  <a:pt x="13841" y="283989"/>
                </a:lnTo>
                <a:lnTo>
                  <a:pt x="6722" y="270421"/>
                </a:lnTo>
                <a:lnTo>
                  <a:pt x="4490" y="263600"/>
                </a:lnTo>
                <a:lnTo>
                  <a:pt x="3001" y="256506"/>
                </a:lnTo>
                <a:lnTo>
                  <a:pt x="0" y="234702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4"/>
          <p:cNvSpPr/>
          <p:nvPr/>
        </p:nvSpPr>
        <p:spPr>
          <a:xfrm>
            <a:off x="355223738" y="351654641"/>
            <a:ext cx="259061" cy="418754"/>
          </a:xfrm>
          <a:custGeom>
            <a:avLst/>
            <a:gdLst/>
            <a:ahLst/>
            <a:cxnLst/>
            <a:rect l="0" t="0" r="0" b="0"/>
            <a:pathLst>
              <a:path w="259061" h="418754">
                <a:moveTo>
                  <a:pt x="0" y="22522"/>
                </a:moveTo>
                <a:lnTo>
                  <a:pt x="13866" y="8657"/>
                </a:lnTo>
                <a:lnTo>
                  <a:pt x="19124" y="5630"/>
                </a:lnTo>
                <a:lnTo>
                  <a:pt x="26268" y="2307"/>
                </a:lnTo>
                <a:lnTo>
                  <a:pt x="32271" y="843"/>
                </a:lnTo>
                <a:lnTo>
                  <a:pt x="37777" y="198"/>
                </a:lnTo>
                <a:lnTo>
                  <a:pt x="40407" y="0"/>
                </a:lnTo>
                <a:lnTo>
                  <a:pt x="43036" y="744"/>
                </a:lnTo>
                <a:lnTo>
                  <a:pt x="48195" y="3820"/>
                </a:lnTo>
                <a:lnTo>
                  <a:pt x="49907" y="5804"/>
                </a:lnTo>
                <a:lnTo>
                  <a:pt x="51048" y="7987"/>
                </a:lnTo>
                <a:lnTo>
                  <a:pt x="56926" y="25673"/>
                </a:lnTo>
                <a:lnTo>
                  <a:pt x="58266" y="32246"/>
                </a:lnTo>
                <a:lnTo>
                  <a:pt x="59159" y="39166"/>
                </a:lnTo>
                <a:lnTo>
                  <a:pt x="59754" y="46310"/>
                </a:lnTo>
                <a:lnTo>
                  <a:pt x="60151" y="55314"/>
                </a:lnTo>
                <a:lnTo>
                  <a:pt x="60598" y="76622"/>
                </a:lnTo>
                <a:lnTo>
                  <a:pt x="60945" y="225524"/>
                </a:lnTo>
                <a:lnTo>
                  <a:pt x="60101" y="239142"/>
                </a:lnTo>
                <a:lnTo>
                  <a:pt x="58688" y="253305"/>
                </a:lnTo>
                <a:lnTo>
                  <a:pt x="56902" y="267816"/>
                </a:lnTo>
                <a:lnTo>
                  <a:pt x="55711" y="280863"/>
                </a:lnTo>
                <a:lnTo>
                  <a:pt x="54917" y="292968"/>
                </a:lnTo>
                <a:lnTo>
                  <a:pt x="54396" y="304428"/>
                </a:lnTo>
                <a:lnTo>
                  <a:pt x="53181" y="315441"/>
                </a:lnTo>
                <a:lnTo>
                  <a:pt x="51544" y="326181"/>
                </a:lnTo>
                <a:lnTo>
                  <a:pt x="49609" y="336723"/>
                </a:lnTo>
                <a:lnTo>
                  <a:pt x="48294" y="346298"/>
                </a:lnTo>
                <a:lnTo>
                  <a:pt x="47451" y="355203"/>
                </a:lnTo>
                <a:lnTo>
                  <a:pt x="46856" y="363686"/>
                </a:lnTo>
                <a:lnTo>
                  <a:pt x="46484" y="371897"/>
                </a:lnTo>
                <a:lnTo>
                  <a:pt x="45938" y="393873"/>
                </a:lnTo>
                <a:lnTo>
                  <a:pt x="45715" y="418232"/>
                </a:lnTo>
                <a:lnTo>
                  <a:pt x="49758" y="410517"/>
                </a:lnTo>
                <a:lnTo>
                  <a:pt x="51742" y="399851"/>
                </a:lnTo>
                <a:lnTo>
                  <a:pt x="52263" y="393452"/>
                </a:lnTo>
                <a:lnTo>
                  <a:pt x="54322" y="386655"/>
                </a:lnTo>
                <a:lnTo>
                  <a:pt x="57373" y="379586"/>
                </a:lnTo>
                <a:lnTo>
                  <a:pt x="61118" y="372318"/>
                </a:lnTo>
                <a:lnTo>
                  <a:pt x="64442" y="364951"/>
                </a:lnTo>
                <a:lnTo>
                  <a:pt x="67518" y="357485"/>
                </a:lnTo>
                <a:lnTo>
                  <a:pt x="70395" y="349969"/>
                </a:lnTo>
                <a:lnTo>
                  <a:pt x="74017" y="341585"/>
                </a:lnTo>
                <a:lnTo>
                  <a:pt x="82575" y="323205"/>
                </a:lnTo>
                <a:lnTo>
                  <a:pt x="86370" y="314424"/>
                </a:lnTo>
                <a:lnTo>
                  <a:pt x="89743" y="306015"/>
                </a:lnTo>
                <a:lnTo>
                  <a:pt x="92844" y="297879"/>
                </a:lnTo>
                <a:lnTo>
                  <a:pt x="96614" y="289917"/>
                </a:lnTo>
                <a:lnTo>
                  <a:pt x="100806" y="282054"/>
                </a:lnTo>
                <a:lnTo>
                  <a:pt x="105296" y="274290"/>
                </a:lnTo>
                <a:lnTo>
                  <a:pt x="112563" y="261144"/>
                </a:lnTo>
                <a:lnTo>
                  <a:pt x="115664" y="255265"/>
                </a:lnTo>
                <a:lnTo>
                  <a:pt x="123651" y="246459"/>
                </a:lnTo>
                <a:lnTo>
                  <a:pt x="128166" y="242937"/>
                </a:lnTo>
                <a:lnTo>
                  <a:pt x="135408" y="236761"/>
                </a:lnTo>
                <a:lnTo>
                  <a:pt x="138534" y="233933"/>
                </a:lnTo>
                <a:lnTo>
                  <a:pt x="141461" y="232048"/>
                </a:lnTo>
                <a:lnTo>
                  <a:pt x="146967" y="229939"/>
                </a:lnTo>
                <a:lnTo>
                  <a:pt x="154831" y="228749"/>
                </a:lnTo>
                <a:lnTo>
                  <a:pt x="157410" y="229443"/>
                </a:lnTo>
                <a:lnTo>
                  <a:pt x="162520" y="232445"/>
                </a:lnTo>
                <a:lnTo>
                  <a:pt x="170160" y="238919"/>
                </a:lnTo>
                <a:lnTo>
                  <a:pt x="177800" y="250230"/>
                </a:lnTo>
                <a:lnTo>
                  <a:pt x="182860" y="259482"/>
                </a:lnTo>
                <a:lnTo>
                  <a:pt x="187945" y="270073"/>
                </a:lnTo>
                <a:lnTo>
                  <a:pt x="190500" y="276448"/>
                </a:lnTo>
                <a:lnTo>
                  <a:pt x="193030" y="283245"/>
                </a:lnTo>
                <a:lnTo>
                  <a:pt x="196428" y="290314"/>
                </a:lnTo>
                <a:lnTo>
                  <a:pt x="200372" y="297582"/>
                </a:lnTo>
                <a:lnTo>
                  <a:pt x="204688" y="304949"/>
                </a:lnTo>
                <a:lnTo>
                  <a:pt x="208433" y="313258"/>
                </a:lnTo>
                <a:lnTo>
                  <a:pt x="211757" y="322188"/>
                </a:lnTo>
                <a:lnTo>
                  <a:pt x="223192" y="356790"/>
                </a:lnTo>
                <a:lnTo>
                  <a:pt x="225846" y="363909"/>
                </a:lnTo>
                <a:lnTo>
                  <a:pt x="231031" y="376312"/>
                </a:lnTo>
                <a:lnTo>
                  <a:pt x="236165" y="387474"/>
                </a:lnTo>
                <a:lnTo>
                  <a:pt x="241275" y="397247"/>
                </a:lnTo>
                <a:lnTo>
                  <a:pt x="248915" y="407491"/>
                </a:lnTo>
                <a:lnTo>
                  <a:pt x="256803" y="416297"/>
                </a:lnTo>
                <a:lnTo>
                  <a:pt x="259060" y="418753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5"/>
          <p:cNvSpPr/>
          <p:nvPr/>
        </p:nvSpPr>
        <p:spPr>
          <a:xfrm>
            <a:off x="355559320" y="351776233"/>
            <a:ext cx="14934" cy="304801"/>
          </a:xfrm>
          <a:custGeom>
            <a:avLst/>
            <a:gdLst/>
            <a:ahLst/>
            <a:cxnLst/>
            <a:rect l="0" t="0" r="0" b="0"/>
            <a:pathLst>
              <a:path w="14934" h="304801">
                <a:moveTo>
                  <a:pt x="14933" y="0"/>
                </a:moveTo>
                <a:lnTo>
                  <a:pt x="14933" y="29468"/>
                </a:lnTo>
                <a:lnTo>
                  <a:pt x="14089" y="34876"/>
                </a:lnTo>
                <a:lnTo>
                  <a:pt x="12676" y="41027"/>
                </a:lnTo>
                <a:lnTo>
                  <a:pt x="10890" y="47675"/>
                </a:lnTo>
                <a:lnTo>
                  <a:pt x="9699" y="54645"/>
                </a:lnTo>
                <a:lnTo>
                  <a:pt x="8905" y="61814"/>
                </a:lnTo>
                <a:lnTo>
                  <a:pt x="8359" y="69156"/>
                </a:lnTo>
                <a:lnTo>
                  <a:pt x="8012" y="77416"/>
                </a:lnTo>
                <a:lnTo>
                  <a:pt x="7615" y="95647"/>
                </a:lnTo>
                <a:lnTo>
                  <a:pt x="6673" y="105247"/>
                </a:lnTo>
                <a:lnTo>
                  <a:pt x="5184" y="115045"/>
                </a:lnTo>
                <a:lnTo>
                  <a:pt x="3349" y="124942"/>
                </a:lnTo>
                <a:lnTo>
                  <a:pt x="2134" y="134938"/>
                </a:lnTo>
                <a:lnTo>
                  <a:pt x="1315" y="144984"/>
                </a:lnTo>
                <a:lnTo>
                  <a:pt x="769" y="155079"/>
                </a:lnTo>
                <a:lnTo>
                  <a:pt x="174" y="175320"/>
                </a:lnTo>
                <a:lnTo>
                  <a:pt x="0" y="185465"/>
                </a:lnTo>
                <a:lnTo>
                  <a:pt x="744" y="195610"/>
                </a:lnTo>
                <a:lnTo>
                  <a:pt x="2084" y="205755"/>
                </a:lnTo>
                <a:lnTo>
                  <a:pt x="3820" y="215900"/>
                </a:lnTo>
                <a:lnTo>
                  <a:pt x="4986" y="225202"/>
                </a:lnTo>
                <a:lnTo>
                  <a:pt x="5755" y="233958"/>
                </a:lnTo>
                <a:lnTo>
                  <a:pt x="6276" y="242317"/>
                </a:lnTo>
                <a:lnTo>
                  <a:pt x="7467" y="250453"/>
                </a:lnTo>
                <a:lnTo>
                  <a:pt x="9104" y="258391"/>
                </a:lnTo>
                <a:lnTo>
                  <a:pt x="11038" y="266254"/>
                </a:lnTo>
                <a:lnTo>
                  <a:pt x="12353" y="273174"/>
                </a:lnTo>
                <a:lnTo>
                  <a:pt x="13196" y="279475"/>
                </a:lnTo>
                <a:lnTo>
                  <a:pt x="13792" y="285378"/>
                </a:lnTo>
                <a:lnTo>
                  <a:pt x="14164" y="290141"/>
                </a:lnTo>
                <a:lnTo>
                  <a:pt x="14412" y="294184"/>
                </a:lnTo>
                <a:lnTo>
                  <a:pt x="14933" y="3048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6"/>
          <p:cNvSpPr/>
          <p:nvPr/>
        </p:nvSpPr>
        <p:spPr>
          <a:xfrm>
            <a:off x="355444698" y="351951479"/>
            <a:ext cx="320056" cy="15255"/>
          </a:xfrm>
          <a:custGeom>
            <a:avLst/>
            <a:gdLst/>
            <a:ahLst/>
            <a:cxnLst/>
            <a:rect l="0" t="0" r="0" b="0"/>
            <a:pathLst>
              <a:path w="320056" h="15255">
                <a:moveTo>
                  <a:pt x="0" y="15254"/>
                </a:moveTo>
                <a:lnTo>
                  <a:pt x="8111" y="15254"/>
                </a:lnTo>
                <a:lnTo>
                  <a:pt x="12179" y="14386"/>
                </a:lnTo>
                <a:lnTo>
                  <a:pt x="16594" y="12997"/>
                </a:lnTo>
                <a:lnTo>
                  <a:pt x="21233" y="11211"/>
                </a:lnTo>
                <a:lnTo>
                  <a:pt x="25152" y="9996"/>
                </a:lnTo>
                <a:lnTo>
                  <a:pt x="28624" y="9202"/>
                </a:lnTo>
                <a:lnTo>
                  <a:pt x="31799" y="8681"/>
                </a:lnTo>
                <a:lnTo>
                  <a:pt x="56455" y="3894"/>
                </a:lnTo>
                <a:lnTo>
                  <a:pt x="66427" y="2604"/>
                </a:lnTo>
                <a:lnTo>
                  <a:pt x="76473" y="1736"/>
                </a:lnTo>
                <a:lnTo>
                  <a:pt x="86543" y="1165"/>
                </a:lnTo>
                <a:lnTo>
                  <a:pt x="111274" y="520"/>
                </a:lnTo>
                <a:lnTo>
                  <a:pt x="320055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7"/>
          <p:cNvSpPr/>
          <p:nvPr/>
        </p:nvSpPr>
        <p:spPr>
          <a:xfrm>
            <a:off x="355826392" y="351837179"/>
            <a:ext cx="211610" cy="220985"/>
          </a:xfrm>
          <a:custGeom>
            <a:avLst/>
            <a:gdLst/>
            <a:ahLst/>
            <a:cxnLst/>
            <a:rect l="0" t="0" r="0" b="0"/>
            <a:pathLst>
              <a:path w="211610" h="220985">
                <a:moveTo>
                  <a:pt x="205061" y="0"/>
                </a:moveTo>
                <a:lnTo>
                  <a:pt x="211609" y="0"/>
                </a:lnTo>
                <a:lnTo>
                  <a:pt x="208310" y="0"/>
                </a:lnTo>
                <a:lnTo>
                  <a:pt x="207219" y="843"/>
                </a:lnTo>
                <a:lnTo>
                  <a:pt x="206499" y="2257"/>
                </a:lnTo>
                <a:lnTo>
                  <a:pt x="204862" y="6945"/>
                </a:lnTo>
                <a:lnTo>
                  <a:pt x="203225" y="10542"/>
                </a:lnTo>
                <a:lnTo>
                  <a:pt x="199157" y="19074"/>
                </a:lnTo>
                <a:lnTo>
                  <a:pt x="194544" y="28525"/>
                </a:lnTo>
                <a:lnTo>
                  <a:pt x="191269" y="34255"/>
                </a:lnTo>
                <a:lnTo>
                  <a:pt x="187400" y="40630"/>
                </a:lnTo>
                <a:lnTo>
                  <a:pt x="183133" y="47401"/>
                </a:lnTo>
                <a:lnTo>
                  <a:pt x="176883" y="53627"/>
                </a:lnTo>
                <a:lnTo>
                  <a:pt x="169342" y="59456"/>
                </a:lnTo>
                <a:lnTo>
                  <a:pt x="160933" y="65037"/>
                </a:lnTo>
                <a:lnTo>
                  <a:pt x="152772" y="71288"/>
                </a:lnTo>
                <a:lnTo>
                  <a:pt x="144810" y="78010"/>
                </a:lnTo>
                <a:lnTo>
                  <a:pt x="136947" y="85030"/>
                </a:lnTo>
                <a:lnTo>
                  <a:pt x="121444" y="99590"/>
                </a:lnTo>
                <a:lnTo>
                  <a:pt x="113755" y="107032"/>
                </a:lnTo>
                <a:lnTo>
                  <a:pt x="105247" y="114548"/>
                </a:lnTo>
                <a:lnTo>
                  <a:pt x="96193" y="122088"/>
                </a:lnTo>
                <a:lnTo>
                  <a:pt x="86742" y="129654"/>
                </a:lnTo>
                <a:lnTo>
                  <a:pt x="77937" y="137244"/>
                </a:lnTo>
                <a:lnTo>
                  <a:pt x="69503" y="144834"/>
                </a:lnTo>
                <a:lnTo>
                  <a:pt x="54223" y="159196"/>
                </a:lnTo>
                <a:lnTo>
                  <a:pt x="41771" y="171226"/>
                </a:lnTo>
                <a:lnTo>
                  <a:pt x="35248" y="176807"/>
                </a:lnTo>
                <a:lnTo>
                  <a:pt x="28352" y="182215"/>
                </a:lnTo>
                <a:lnTo>
                  <a:pt x="21208" y="187523"/>
                </a:lnTo>
                <a:lnTo>
                  <a:pt x="15603" y="191913"/>
                </a:lnTo>
                <a:lnTo>
                  <a:pt x="11014" y="195659"/>
                </a:lnTo>
                <a:lnTo>
                  <a:pt x="7119" y="199032"/>
                </a:lnTo>
                <a:lnTo>
                  <a:pt x="4515" y="202108"/>
                </a:lnTo>
                <a:lnTo>
                  <a:pt x="1637" y="207788"/>
                </a:lnTo>
                <a:lnTo>
                  <a:pt x="0" y="211708"/>
                </a:lnTo>
                <a:lnTo>
                  <a:pt x="621" y="213121"/>
                </a:lnTo>
                <a:lnTo>
                  <a:pt x="3572" y="216917"/>
                </a:lnTo>
                <a:lnTo>
                  <a:pt x="6375" y="218281"/>
                </a:lnTo>
                <a:lnTo>
                  <a:pt x="9947" y="219174"/>
                </a:lnTo>
                <a:lnTo>
                  <a:pt x="14040" y="219769"/>
                </a:lnTo>
                <a:lnTo>
                  <a:pt x="19274" y="220191"/>
                </a:lnTo>
                <a:lnTo>
                  <a:pt x="25326" y="220439"/>
                </a:lnTo>
                <a:lnTo>
                  <a:pt x="40506" y="220736"/>
                </a:lnTo>
                <a:lnTo>
                  <a:pt x="205061" y="220984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8"/>
          <p:cNvSpPr/>
          <p:nvPr/>
        </p:nvSpPr>
        <p:spPr>
          <a:xfrm>
            <a:off x="356160983" y="351989603"/>
            <a:ext cx="149176" cy="60922"/>
          </a:xfrm>
          <a:custGeom>
            <a:avLst/>
            <a:gdLst/>
            <a:ahLst/>
            <a:cxnLst/>
            <a:rect l="0" t="0" r="0" b="0"/>
            <a:pathLst>
              <a:path w="149176" h="60922">
                <a:moveTo>
                  <a:pt x="144785" y="15230"/>
                </a:moveTo>
                <a:lnTo>
                  <a:pt x="148828" y="11187"/>
                </a:lnTo>
                <a:lnTo>
                  <a:pt x="149175" y="9972"/>
                </a:lnTo>
                <a:lnTo>
                  <a:pt x="148555" y="9178"/>
                </a:lnTo>
                <a:lnTo>
                  <a:pt x="145529" y="7913"/>
                </a:lnTo>
                <a:lnTo>
                  <a:pt x="143594" y="7814"/>
                </a:lnTo>
                <a:lnTo>
                  <a:pt x="136922" y="7690"/>
                </a:lnTo>
                <a:lnTo>
                  <a:pt x="123651" y="7640"/>
                </a:lnTo>
                <a:lnTo>
                  <a:pt x="117996" y="6772"/>
                </a:lnTo>
                <a:lnTo>
                  <a:pt x="111671" y="5358"/>
                </a:lnTo>
                <a:lnTo>
                  <a:pt x="104948" y="3572"/>
                </a:lnTo>
                <a:lnTo>
                  <a:pt x="97904" y="2357"/>
                </a:lnTo>
                <a:lnTo>
                  <a:pt x="90661" y="1563"/>
                </a:lnTo>
                <a:lnTo>
                  <a:pt x="83319" y="1042"/>
                </a:lnTo>
                <a:lnTo>
                  <a:pt x="76696" y="695"/>
                </a:lnTo>
                <a:lnTo>
                  <a:pt x="64864" y="298"/>
                </a:lnTo>
                <a:lnTo>
                  <a:pt x="49535" y="50"/>
                </a:lnTo>
                <a:lnTo>
                  <a:pt x="43755" y="0"/>
                </a:lnTo>
                <a:lnTo>
                  <a:pt x="41027" y="844"/>
                </a:lnTo>
                <a:lnTo>
                  <a:pt x="38348" y="2258"/>
                </a:lnTo>
                <a:lnTo>
                  <a:pt x="32047" y="6549"/>
                </a:lnTo>
                <a:lnTo>
                  <a:pt x="32370" y="7739"/>
                </a:lnTo>
                <a:lnTo>
                  <a:pt x="33437" y="9376"/>
                </a:lnTo>
                <a:lnTo>
                  <a:pt x="34999" y="11336"/>
                </a:lnTo>
                <a:lnTo>
                  <a:pt x="36884" y="13469"/>
                </a:lnTo>
                <a:lnTo>
                  <a:pt x="38968" y="15751"/>
                </a:lnTo>
                <a:lnTo>
                  <a:pt x="41225" y="18108"/>
                </a:lnTo>
                <a:lnTo>
                  <a:pt x="44425" y="20539"/>
                </a:lnTo>
                <a:lnTo>
                  <a:pt x="48245" y="22994"/>
                </a:lnTo>
                <a:lnTo>
                  <a:pt x="52487" y="25475"/>
                </a:lnTo>
                <a:lnTo>
                  <a:pt x="57001" y="27980"/>
                </a:lnTo>
                <a:lnTo>
                  <a:pt x="66551" y="33040"/>
                </a:lnTo>
                <a:lnTo>
                  <a:pt x="72305" y="36414"/>
                </a:lnTo>
                <a:lnTo>
                  <a:pt x="85477" y="44674"/>
                </a:lnTo>
                <a:lnTo>
                  <a:pt x="91703" y="47551"/>
                </a:lnTo>
                <a:lnTo>
                  <a:pt x="97532" y="49486"/>
                </a:lnTo>
                <a:lnTo>
                  <a:pt x="103138" y="50751"/>
                </a:lnTo>
                <a:lnTo>
                  <a:pt x="107702" y="52462"/>
                </a:lnTo>
                <a:lnTo>
                  <a:pt x="111596" y="54447"/>
                </a:lnTo>
                <a:lnTo>
                  <a:pt x="121741" y="60821"/>
                </a:lnTo>
                <a:lnTo>
                  <a:pt x="117326" y="60896"/>
                </a:lnTo>
                <a:lnTo>
                  <a:pt x="100707" y="60921"/>
                </a:lnTo>
                <a:lnTo>
                  <a:pt x="95076" y="60077"/>
                </a:lnTo>
                <a:lnTo>
                  <a:pt x="88776" y="58688"/>
                </a:lnTo>
                <a:lnTo>
                  <a:pt x="82054" y="56902"/>
                </a:lnTo>
                <a:lnTo>
                  <a:pt x="75034" y="55712"/>
                </a:lnTo>
                <a:lnTo>
                  <a:pt x="67791" y="54918"/>
                </a:lnTo>
                <a:lnTo>
                  <a:pt x="60449" y="54372"/>
                </a:lnTo>
                <a:lnTo>
                  <a:pt x="53007" y="53182"/>
                </a:lnTo>
                <a:lnTo>
                  <a:pt x="45492" y="51544"/>
                </a:lnTo>
                <a:lnTo>
                  <a:pt x="37951" y="49585"/>
                </a:lnTo>
                <a:lnTo>
                  <a:pt x="32072" y="48295"/>
                </a:lnTo>
                <a:lnTo>
                  <a:pt x="27310" y="47427"/>
                </a:lnTo>
                <a:lnTo>
                  <a:pt x="23291" y="46856"/>
                </a:lnTo>
                <a:lnTo>
                  <a:pt x="18926" y="46460"/>
                </a:lnTo>
                <a:lnTo>
                  <a:pt x="14312" y="46211"/>
                </a:lnTo>
                <a:lnTo>
                  <a:pt x="0" y="4569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356404838" y="352042933"/>
            <a:ext cx="2258" cy="1"/>
          </a:xfrm>
          <a:custGeom>
            <a:avLst/>
            <a:gdLst/>
            <a:ahLst/>
            <a:cxnLst/>
            <a:rect l="0" t="0" r="0" b="0"/>
            <a:pathLst>
              <a:path w="2258" h="1">
                <a:moveTo>
                  <a:pt x="0" y="0"/>
                </a:moveTo>
                <a:lnTo>
                  <a:pt x="2257" y="0"/>
                </a:lnTo>
                <a:close/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0" name="SMARTInkAnnotation30"/>
          <p:cNvSpPr/>
          <p:nvPr/>
        </p:nvSpPr>
        <p:spPr>
          <a:xfrm>
            <a:off x="349341083" y="349574048"/>
            <a:ext cx="1432571" cy="289547"/>
          </a:xfrm>
          <a:custGeom>
            <a:avLst/>
            <a:gdLst/>
            <a:ahLst/>
            <a:cxnLst/>
            <a:rect l="0" t="0" r="0" b="0"/>
            <a:pathLst>
              <a:path w="1432571" h="289547">
                <a:moveTo>
                  <a:pt x="1432570" y="0"/>
                </a:moveTo>
                <a:lnTo>
                  <a:pt x="1432570" y="36587"/>
                </a:lnTo>
                <a:lnTo>
                  <a:pt x="1430313" y="39688"/>
                </a:lnTo>
                <a:lnTo>
                  <a:pt x="1428527" y="41697"/>
                </a:lnTo>
                <a:lnTo>
                  <a:pt x="1427336" y="43880"/>
                </a:lnTo>
                <a:lnTo>
                  <a:pt x="1425996" y="48568"/>
                </a:lnTo>
                <a:lnTo>
                  <a:pt x="1425252" y="55960"/>
                </a:lnTo>
                <a:lnTo>
                  <a:pt x="1425029" y="63525"/>
                </a:lnTo>
                <a:lnTo>
                  <a:pt x="1424161" y="66055"/>
                </a:lnTo>
                <a:lnTo>
                  <a:pt x="1420936" y="71115"/>
                </a:lnTo>
                <a:lnTo>
                  <a:pt x="1414338" y="78731"/>
                </a:lnTo>
                <a:lnTo>
                  <a:pt x="1407046" y="86346"/>
                </a:lnTo>
                <a:lnTo>
                  <a:pt x="1399505" y="93985"/>
                </a:lnTo>
                <a:lnTo>
                  <a:pt x="1394445" y="101303"/>
                </a:lnTo>
                <a:lnTo>
                  <a:pt x="1389385" y="109364"/>
                </a:lnTo>
                <a:lnTo>
                  <a:pt x="1384300" y="115764"/>
                </a:lnTo>
                <a:lnTo>
                  <a:pt x="1376685" y="124148"/>
                </a:lnTo>
                <a:lnTo>
                  <a:pt x="1371600" y="131664"/>
                </a:lnTo>
                <a:lnTo>
                  <a:pt x="1369070" y="136029"/>
                </a:lnTo>
                <a:lnTo>
                  <a:pt x="1361728" y="143148"/>
                </a:lnTo>
                <a:lnTo>
                  <a:pt x="1350342" y="151904"/>
                </a:lnTo>
                <a:lnTo>
                  <a:pt x="1347266" y="154608"/>
                </a:lnTo>
                <a:lnTo>
                  <a:pt x="1341586" y="162124"/>
                </a:lnTo>
                <a:lnTo>
                  <a:pt x="1338907" y="166514"/>
                </a:lnTo>
                <a:lnTo>
                  <a:pt x="1331391" y="173633"/>
                </a:lnTo>
                <a:lnTo>
                  <a:pt x="1317650" y="182389"/>
                </a:lnTo>
                <a:lnTo>
                  <a:pt x="1305098" y="190352"/>
                </a:lnTo>
                <a:lnTo>
                  <a:pt x="1298029" y="196354"/>
                </a:lnTo>
                <a:lnTo>
                  <a:pt x="1289223" y="204664"/>
                </a:lnTo>
                <a:lnTo>
                  <a:pt x="1279674" y="211758"/>
                </a:lnTo>
                <a:lnTo>
                  <a:pt x="1268933" y="217736"/>
                </a:lnTo>
                <a:lnTo>
                  <a:pt x="1250305" y="225847"/>
                </a:lnTo>
                <a:lnTo>
                  <a:pt x="1236985" y="233611"/>
                </a:lnTo>
                <a:lnTo>
                  <a:pt x="1212850" y="243831"/>
                </a:lnTo>
                <a:lnTo>
                  <a:pt x="1196727" y="251446"/>
                </a:lnTo>
                <a:lnTo>
                  <a:pt x="1191518" y="254000"/>
                </a:lnTo>
                <a:lnTo>
                  <a:pt x="1178967" y="256828"/>
                </a:lnTo>
                <a:lnTo>
                  <a:pt x="1157610" y="260673"/>
                </a:lnTo>
                <a:lnTo>
                  <a:pt x="1137444" y="264915"/>
                </a:lnTo>
                <a:lnTo>
                  <a:pt x="1118493" y="268412"/>
                </a:lnTo>
                <a:lnTo>
                  <a:pt x="1104180" y="271686"/>
                </a:lnTo>
                <a:lnTo>
                  <a:pt x="1064369" y="274936"/>
                </a:lnTo>
                <a:lnTo>
                  <a:pt x="1033586" y="280293"/>
                </a:lnTo>
                <a:lnTo>
                  <a:pt x="1007293" y="283716"/>
                </a:lnTo>
                <a:lnTo>
                  <a:pt x="983406" y="287834"/>
                </a:lnTo>
                <a:lnTo>
                  <a:pt x="944934" y="289322"/>
                </a:lnTo>
                <a:lnTo>
                  <a:pt x="808037" y="289546"/>
                </a:lnTo>
                <a:lnTo>
                  <a:pt x="763637" y="283518"/>
                </a:lnTo>
                <a:lnTo>
                  <a:pt x="723280" y="281310"/>
                </a:lnTo>
                <a:lnTo>
                  <a:pt x="671289" y="274191"/>
                </a:lnTo>
                <a:lnTo>
                  <a:pt x="628526" y="267841"/>
                </a:lnTo>
                <a:lnTo>
                  <a:pt x="594246" y="260847"/>
                </a:lnTo>
                <a:lnTo>
                  <a:pt x="558006" y="253554"/>
                </a:lnTo>
                <a:lnTo>
                  <a:pt x="522089" y="247824"/>
                </a:lnTo>
                <a:lnTo>
                  <a:pt x="496466" y="240978"/>
                </a:lnTo>
                <a:lnTo>
                  <a:pt x="468734" y="233586"/>
                </a:lnTo>
                <a:lnTo>
                  <a:pt x="424979" y="226988"/>
                </a:lnTo>
                <a:lnTo>
                  <a:pt x="389781" y="218108"/>
                </a:lnTo>
                <a:lnTo>
                  <a:pt x="362768" y="208211"/>
                </a:lnTo>
                <a:lnTo>
                  <a:pt x="337889" y="200646"/>
                </a:lnTo>
                <a:lnTo>
                  <a:pt x="318170" y="192187"/>
                </a:lnTo>
                <a:lnTo>
                  <a:pt x="303981" y="183902"/>
                </a:lnTo>
                <a:lnTo>
                  <a:pt x="289198" y="179090"/>
                </a:lnTo>
                <a:lnTo>
                  <a:pt x="281707" y="177825"/>
                </a:lnTo>
                <a:lnTo>
                  <a:pt x="266601" y="171872"/>
                </a:lnTo>
                <a:lnTo>
                  <a:pt x="251420" y="164431"/>
                </a:lnTo>
                <a:lnTo>
                  <a:pt x="228600" y="155501"/>
                </a:lnTo>
                <a:lnTo>
                  <a:pt x="205730" y="146646"/>
                </a:lnTo>
                <a:lnTo>
                  <a:pt x="190500" y="138262"/>
                </a:lnTo>
                <a:lnTo>
                  <a:pt x="177527" y="131168"/>
                </a:lnTo>
                <a:lnTo>
                  <a:pt x="158427" y="122387"/>
                </a:lnTo>
                <a:lnTo>
                  <a:pt x="138956" y="114449"/>
                </a:lnTo>
                <a:lnTo>
                  <a:pt x="126950" y="108422"/>
                </a:lnTo>
                <a:lnTo>
                  <a:pt x="106759" y="96367"/>
                </a:lnTo>
                <a:lnTo>
                  <a:pt x="95151" y="89967"/>
                </a:lnTo>
                <a:lnTo>
                  <a:pt x="79102" y="81583"/>
                </a:lnTo>
                <a:lnTo>
                  <a:pt x="63599" y="73745"/>
                </a:lnTo>
                <a:lnTo>
                  <a:pt x="52338" y="66055"/>
                </a:lnTo>
                <a:lnTo>
                  <a:pt x="35719" y="55885"/>
                </a:lnTo>
                <a:lnTo>
                  <a:pt x="26194" y="49114"/>
                </a:lnTo>
                <a:lnTo>
                  <a:pt x="20687" y="47229"/>
                </a:lnTo>
                <a:lnTo>
                  <a:pt x="18876" y="45864"/>
                </a:lnTo>
                <a:lnTo>
                  <a:pt x="17661" y="44128"/>
                </a:lnTo>
                <a:lnTo>
                  <a:pt x="16867" y="42119"/>
                </a:lnTo>
                <a:lnTo>
                  <a:pt x="15478" y="40779"/>
                </a:lnTo>
                <a:lnTo>
                  <a:pt x="13692" y="39886"/>
                </a:lnTo>
                <a:lnTo>
                  <a:pt x="8830" y="38448"/>
                </a:lnTo>
                <a:lnTo>
                  <a:pt x="0" y="30485"/>
                </a:lnTo>
                <a:lnTo>
                  <a:pt x="7615" y="3048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1" name="SMARTInkAnnotation31"/>
          <p:cNvSpPr/>
          <p:nvPr/>
        </p:nvSpPr>
        <p:spPr>
          <a:xfrm>
            <a:off x="349508738" y="349307348"/>
            <a:ext cx="22846" cy="205732"/>
          </a:xfrm>
          <a:custGeom>
            <a:avLst/>
            <a:gdLst/>
            <a:ahLst/>
            <a:cxnLst/>
            <a:rect l="0" t="0" r="0" b="0"/>
            <a:pathLst>
              <a:path w="22846" h="205732">
                <a:moveTo>
                  <a:pt x="0" y="205731"/>
                </a:moveTo>
                <a:lnTo>
                  <a:pt x="4043" y="149101"/>
                </a:lnTo>
                <a:lnTo>
                  <a:pt x="6920" y="121419"/>
                </a:lnTo>
                <a:lnTo>
                  <a:pt x="22845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4" name="SMARTInkAnnotation32"/>
          <p:cNvSpPr/>
          <p:nvPr/>
        </p:nvSpPr>
        <p:spPr>
          <a:xfrm>
            <a:off x="349615398" y="349261633"/>
            <a:ext cx="22871" cy="1158231"/>
          </a:xfrm>
          <a:custGeom>
            <a:avLst/>
            <a:gdLst/>
            <a:ahLst/>
            <a:cxnLst/>
            <a:rect l="0" t="0" r="0" b="0"/>
            <a:pathLst>
              <a:path w="22871" h="1158231">
                <a:moveTo>
                  <a:pt x="22870" y="1158230"/>
                </a:move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5" name="SMARTInkAnnotation33"/>
          <p:cNvSpPr/>
          <p:nvPr/>
        </p:nvSpPr>
        <p:spPr>
          <a:xfrm>
            <a:off x="353174350" y="352134363"/>
            <a:ext cx="304404" cy="205657"/>
          </a:xfrm>
          <a:custGeom>
            <a:avLst/>
            <a:gdLst/>
            <a:ahLst/>
            <a:cxnLst/>
            <a:rect l="0" t="0" r="0" b="0"/>
            <a:pathLst>
              <a:path w="304404" h="205657">
                <a:moveTo>
                  <a:pt x="258688" y="0"/>
                </a:moveTo>
                <a:lnTo>
                  <a:pt x="240555" y="18133"/>
                </a:lnTo>
                <a:lnTo>
                  <a:pt x="233412" y="23019"/>
                </a:lnTo>
                <a:lnTo>
                  <a:pt x="229121" y="25500"/>
                </a:lnTo>
                <a:lnTo>
                  <a:pt x="225425" y="28848"/>
                </a:lnTo>
                <a:lnTo>
                  <a:pt x="222126" y="32792"/>
                </a:lnTo>
                <a:lnTo>
                  <a:pt x="219075" y="37108"/>
                </a:lnTo>
                <a:lnTo>
                  <a:pt x="215329" y="41672"/>
                </a:lnTo>
                <a:lnTo>
                  <a:pt x="211162" y="46410"/>
                </a:lnTo>
                <a:lnTo>
                  <a:pt x="202009" y="56183"/>
                </a:lnTo>
                <a:lnTo>
                  <a:pt x="192286" y="66179"/>
                </a:lnTo>
                <a:lnTo>
                  <a:pt x="186481" y="71215"/>
                </a:lnTo>
                <a:lnTo>
                  <a:pt x="180057" y="76250"/>
                </a:lnTo>
                <a:lnTo>
                  <a:pt x="173260" y="81310"/>
                </a:lnTo>
                <a:lnTo>
                  <a:pt x="167010" y="86395"/>
                </a:lnTo>
                <a:lnTo>
                  <a:pt x="161156" y="91455"/>
                </a:lnTo>
                <a:lnTo>
                  <a:pt x="155575" y="96540"/>
                </a:lnTo>
                <a:lnTo>
                  <a:pt x="148456" y="101600"/>
                </a:lnTo>
                <a:lnTo>
                  <a:pt x="140320" y="106685"/>
                </a:lnTo>
                <a:lnTo>
                  <a:pt x="131514" y="111770"/>
                </a:lnTo>
                <a:lnTo>
                  <a:pt x="123105" y="116831"/>
                </a:lnTo>
                <a:lnTo>
                  <a:pt x="106982" y="127000"/>
                </a:lnTo>
                <a:lnTo>
                  <a:pt x="83616" y="142231"/>
                </a:lnTo>
                <a:lnTo>
                  <a:pt x="76795" y="146472"/>
                </a:lnTo>
                <a:lnTo>
                  <a:pt x="70519" y="150143"/>
                </a:lnTo>
                <a:lnTo>
                  <a:pt x="64665" y="153442"/>
                </a:lnTo>
                <a:lnTo>
                  <a:pt x="59060" y="157312"/>
                </a:lnTo>
                <a:lnTo>
                  <a:pt x="53627" y="161603"/>
                </a:lnTo>
                <a:lnTo>
                  <a:pt x="48319" y="166167"/>
                </a:lnTo>
                <a:lnTo>
                  <a:pt x="43085" y="170037"/>
                </a:lnTo>
                <a:lnTo>
                  <a:pt x="37901" y="173484"/>
                </a:lnTo>
                <a:lnTo>
                  <a:pt x="32767" y="176610"/>
                </a:lnTo>
                <a:lnTo>
                  <a:pt x="27632" y="179537"/>
                </a:lnTo>
                <a:lnTo>
                  <a:pt x="17413" y="185068"/>
                </a:lnTo>
                <a:lnTo>
                  <a:pt x="14014" y="187722"/>
                </a:lnTo>
                <a:lnTo>
                  <a:pt x="11757" y="190352"/>
                </a:lnTo>
                <a:lnTo>
                  <a:pt x="10244" y="192931"/>
                </a:lnTo>
                <a:lnTo>
                  <a:pt x="8384" y="194668"/>
                </a:lnTo>
                <a:lnTo>
                  <a:pt x="6300" y="195809"/>
                </a:lnTo>
                <a:lnTo>
                  <a:pt x="0" y="197991"/>
                </a:lnTo>
                <a:lnTo>
                  <a:pt x="3770" y="202134"/>
                </a:lnTo>
                <a:lnTo>
                  <a:pt x="6598" y="203325"/>
                </a:lnTo>
                <a:lnTo>
                  <a:pt x="14287" y="204664"/>
                </a:lnTo>
                <a:lnTo>
                  <a:pt x="23341" y="205259"/>
                </a:lnTo>
                <a:lnTo>
                  <a:pt x="28128" y="205433"/>
                </a:lnTo>
                <a:lnTo>
                  <a:pt x="47004" y="205656"/>
                </a:lnTo>
                <a:lnTo>
                  <a:pt x="54917" y="204838"/>
                </a:lnTo>
                <a:lnTo>
                  <a:pt x="63574" y="203449"/>
                </a:lnTo>
                <a:lnTo>
                  <a:pt x="72727" y="201663"/>
                </a:lnTo>
                <a:lnTo>
                  <a:pt x="82202" y="200497"/>
                </a:lnTo>
                <a:lnTo>
                  <a:pt x="91926" y="199703"/>
                </a:lnTo>
                <a:lnTo>
                  <a:pt x="101798" y="199182"/>
                </a:lnTo>
                <a:lnTo>
                  <a:pt x="124048" y="198587"/>
                </a:lnTo>
                <a:lnTo>
                  <a:pt x="135904" y="198438"/>
                </a:lnTo>
                <a:lnTo>
                  <a:pt x="147191" y="197471"/>
                </a:lnTo>
                <a:lnTo>
                  <a:pt x="158105" y="196007"/>
                </a:lnTo>
                <a:lnTo>
                  <a:pt x="168771" y="194172"/>
                </a:lnTo>
                <a:lnTo>
                  <a:pt x="179263" y="192956"/>
                </a:lnTo>
                <a:lnTo>
                  <a:pt x="189656" y="192138"/>
                </a:lnTo>
                <a:lnTo>
                  <a:pt x="199950" y="191592"/>
                </a:lnTo>
                <a:lnTo>
                  <a:pt x="220439" y="190972"/>
                </a:lnTo>
                <a:lnTo>
                  <a:pt x="281930" y="190525"/>
                </a:lnTo>
                <a:lnTo>
                  <a:pt x="304403" y="1905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6" name="SMARTInkAnnotation34"/>
          <p:cNvSpPr/>
          <p:nvPr/>
        </p:nvSpPr>
        <p:spPr>
          <a:xfrm>
            <a:off x="353786852" y="352096412"/>
            <a:ext cx="210047" cy="312268"/>
          </a:xfrm>
          <a:custGeom>
            <a:avLst/>
            <a:gdLst/>
            <a:ahLst/>
            <a:cxnLst/>
            <a:rect l="0" t="0" r="0" b="0"/>
            <a:pathLst>
              <a:path w="210047" h="312268">
                <a:moveTo>
                  <a:pt x="42416" y="114151"/>
                </a:moveTo>
                <a:lnTo>
                  <a:pt x="42416" y="143644"/>
                </a:lnTo>
                <a:lnTo>
                  <a:pt x="40159" y="152946"/>
                </a:lnTo>
                <a:lnTo>
                  <a:pt x="38373" y="157783"/>
                </a:lnTo>
                <a:lnTo>
                  <a:pt x="37182" y="162719"/>
                </a:lnTo>
                <a:lnTo>
                  <a:pt x="36388" y="167705"/>
                </a:lnTo>
                <a:lnTo>
                  <a:pt x="35867" y="172715"/>
                </a:lnTo>
                <a:lnTo>
                  <a:pt x="34652" y="177751"/>
                </a:lnTo>
                <a:lnTo>
                  <a:pt x="33015" y="182786"/>
                </a:lnTo>
                <a:lnTo>
                  <a:pt x="31055" y="187846"/>
                </a:lnTo>
                <a:lnTo>
                  <a:pt x="29765" y="193775"/>
                </a:lnTo>
                <a:lnTo>
                  <a:pt x="28897" y="200249"/>
                </a:lnTo>
                <a:lnTo>
                  <a:pt x="28327" y="207119"/>
                </a:lnTo>
                <a:lnTo>
                  <a:pt x="27086" y="213370"/>
                </a:lnTo>
                <a:lnTo>
                  <a:pt x="25425" y="219249"/>
                </a:lnTo>
                <a:lnTo>
                  <a:pt x="23465" y="224855"/>
                </a:lnTo>
                <a:lnTo>
                  <a:pt x="22175" y="230287"/>
                </a:lnTo>
                <a:lnTo>
                  <a:pt x="21307" y="235595"/>
                </a:lnTo>
                <a:lnTo>
                  <a:pt x="20712" y="240829"/>
                </a:lnTo>
                <a:lnTo>
                  <a:pt x="19496" y="246013"/>
                </a:lnTo>
                <a:lnTo>
                  <a:pt x="17810" y="251173"/>
                </a:lnTo>
                <a:lnTo>
                  <a:pt x="15850" y="256307"/>
                </a:lnTo>
                <a:lnTo>
                  <a:pt x="13692" y="261417"/>
                </a:lnTo>
                <a:lnTo>
                  <a:pt x="11410" y="266502"/>
                </a:lnTo>
                <a:lnTo>
                  <a:pt x="5730" y="278780"/>
                </a:lnTo>
                <a:lnTo>
                  <a:pt x="4936" y="282699"/>
                </a:lnTo>
                <a:lnTo>
                  <a:pt x="4737" y="284932"/>
                </a:lnTo>
                <a:lnTo>
                  <a:pt x="3745" y="286420"/>
                </a:lnTo>
                <a:lnTo>
                  <a:pt x="2232" y="287437"/>
                </a:lnTo>
                <a:lnTo>
                  <a:pt x="397" y="288082"/>
                </a:lnTo>
                <a:lnTo>
                  <a:pt x="0" y="288528"/>
                </a:lnTo>
                <a:lnTo>
                  <a:pt x="595" y="288826"/>
                </a:lnTo>
                <a:lnTo>
                  <a:pt x="1835" y="289025"/>
                </a:lnTo>
                <a:lnTo>
                  <a:pt x="2654" y="288305"/>
                </a:lnTo>
                <a:lnTo>
                  <a:pt x="3224" y="286991"/>
                </a:lnTo>
                <a:lnTo>
                  <a:pt x="3572" y="285254"/>
                </a:lnTo>
                <a:lnTo>
                  <a:pt x="6251" y="278805"/>
                </a:lnTo>
                <a:lnTo>
                  <a:pt x="10244" y="269454"/>
                </a:lnTo>
                <a:lnTo>
                  <a:pt x="14858" y="256828"/>
                </a:lnTo>
                <a:lnTo>
                  <a:pt x="22200" y="235446"/>
                </a:lnTo>
                <a:lnTo>
                  <a:pt x="25549" y="227186"/>
                </a:lnTo>
                <a:lnTo>
                  <a:pt x="29493" y="218306"/>
                </a:lnTo>
                <a:lnTo>
                  <a:pt x="38373" y="199380"/>
                </a:lnTo>
                <a:lnTo>
                  <a:pt x="62880" y="149573"/>
                </a:lnTo>
                <a:lnTo>
                  <a:pt x="67915" y="140296"/>
                </a:lnTo>
                <a:lnTo>
                  <a:pt x="72950" y="131589"/>
                </a:lnTo>
                <a:lnTo>
                  <a:pt x="78011" y="123230"/>
                </a:lnTo>
                <a:lnTo>
                  <a:pt x="82227" y="115119"/>
                </a:lnTo>
                <a:lnTo>
                  <a:pt x="85898" y="107181"/>
                </a:lnTo>
                <a:lnTo>
                  <a:pt x="89173" y="99343"/>
                </a:lnTo>
                <a:lnTo>
                  <a:pt x="93067" y="91579"/>
                </a:lnTo>
                <a:lnTo>
                  <a:pt x="97358" y="83865"/>
                </a:lnTo>
                <a:lnTo>
                  <a:pt x="101897" y="76176"/>
                </a:lnTo>
                <a:lnTo>
                  <a:pt x="106635" y="69354"/>
                </a:lnTo>
                <a:lnTo>
                  <a:pt x="111472" y="63128"/>
                </a:lnTo>
                <a:lnTo>
                  <a:pt x="116383" y="57274"/>
                </a:lnTo>
                <a:lnTo>
                  <a:pt x="121369" y="50825"/>
                </a:lnTo>
                <a:lnTo>
                  <a:pt x="126380" y="44004"/>
                </a:lnTo>
                <a:lnTo>
                  <a:pt x="131415" y="36910"/>
                </a:lnTo>
                <a:lnTo>
                  <a:pt x="136450" y="31329"/>
                </a:lnTo>
                <a:lnTo>
                  <a:pt x="141511" y="26765"/>
                </a:lnTo>
                <a:lnTo>
                  <a:pt x="146595" y="22870"/>
                </a:lnTo>
                <a:lnTo>
                  <a:pt x="150812" y="19422"/>
                </a:lnTo>
                <a:lnTo>
                  <a:pt x="154483" y="16297"/>
                </a:lnTo>
                <a:lnTo>
                  <a:pt x="160809" y="10542"/>
                </a:lnTo>
                <a:lnTo>
                  <a:pt x="166439" y="5160"/>
                </a:lnTo>
                <a:lnTo>
                  <a:pt x="169118" y="3399"/>
                </a:lnTo>
                <a:lnTo>
                  <a:pt x="174377" y="1439"/>
                </a:lnTo>
                <a:lnTo>
                  <a:pt x="179114" y="0"/>
                </a:lnTo>
                <a:lnTo>
                  <a:pt x="179362" y="2183"/>
                </a:lnTo>
                <a:lnTo>
                  <a:pt x="179437" y="3944"/>
                </a:lnTo>
                <a:lnTo>
                  <a:pt x="180330" y="5953"/>
                </a:lnTo>
                <a:lnTo>
                  <a:pt x="183579" y="10468"/>
                </a:lnTo>
                <a:lnTo>
                  <a:pt x="185588" y="19819"/>
                </a:lnTo>
                <a:lnTo>
                  <a:pt x="186134" y="25847"/>
                </a:lnTo>
                <a:lnTo>
                  <a:pt x="187325" y="32420"/>
                </a:lnTo>
                <a:lnTo>
                  <a:pt x="188987" y="39341"/>
                </a:lnTo>
                <a:lnTo>
                  <a:pt x="190921" y="46509"/>
                </a:lnTo>
                <a:lnTo>
                  <a:pt x="192211" y="53802"/>
                </a:lnTo>
                <a:lnTo>
                  <a:pt x="193079" y="61218"/>
                </a:lnTo>
                <a:lnTo>
                  <a:pt x="193675" y="68709"/>
                </a:lnTo>
                <a:lnTo>
                  <a:pt x="194047" y="77093"/>
                </a:lnTo>
                <a:lnTo>
                  <a:pt x="194469" y="95424"/>
                </a:lnTo>
                <a:lnTo>
                  <a:pt x="194717" y="120725"/>
                </a:lnTo>
                <a:lnTo>
                  <a:pt x="195585" y="129555"/>
                </a:lnTo>
                <a:lnTo>
                  <a:pt x="197023" y="138807"/>
                </a:lnTo>
                <a:lnTo>
                  <a:pt x="198834" y="148382"/>
                </a:lnTo>
                <a:lnTo>
                  <a:pt x="200025" y="158130"/>
                </a:lnTo>
                <a:lnTo>
                  <a:pt x="200843" y="168027"/>
                </a:lnTo>
                <a:lnTo>
                  <a:pt x="201364" y="177999"/>
                </a:lnTo>
                <a:lnTo>
                  <a:pt x="202580" y="187201"/>
                </a:lnTo>
                <a:lnTo>
                  <a:pt x="204217" y="195883"/>
                </a:lnTo>
                <a:lnTo>
                  <a:pt x="206176" y="204192"/>
                </a:lnTo>
                <a:lnTo>
                  <a:pt x="207466" y="212279"/>
                </a:lnTo>
                <a:lnTo>
                  <a:pt x="208334" y="220216"/>
                </a:lnTo>
                <a:lnTo>
                  <a:pt x="208905" y="228030"/>
                </a:lnTo>
                <a:lnTo>
                  <a:pt x="209277" y="235794"/>
                </a:lnTo>
                <a:lnTo>
                  <a:pt x="209723" y="251197"/>
                </a:lnTo>
                <a:lnTo>
                  <a:pt x="210021" y="286420"/>
                </a:lnTo>
                <a:lnTo>
                  <a:pt x="210046" y="312267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7" name="SMARTInkAnnotation35"/>
          <p:cNvSpPr/>
          <p:nvPr/>
        </p:nvSpPr>
        <p:spPr>
          <a:xfrm>
            <a:off x="353783553" y="352271533"/>
            <a:ext cx="236216" cy="22847"/>
          </a:xfrm>
          <a:custGeom>
            <a:avLst/>
            <a:gdLst/>
            <a:ahLst/>
            <a:cxnLst/>
            <a:rect l="0" t="0" r="0" b="0"/>
            <a:pathLst>
              <a:path w="236216" h="22847">
                <a:moveTo>
                  <a:pt x="0" y="22846"/>
                </a:moveTo>
                <a:lnTo>
                  <a:pt x="132482" y="22846"/>
                </a:lnTo>
                <a:lnTo>
                  <a:pt x="142503" y="22002"/>
                </a:lnTo>
                <a:lnTo>
                  <a:pt x="152573" y="20588"/>
                </a:lnTo>
                <a:lnTo>
                  <a:pt x="185192" y="14561"/>
                </a:lnTo>
                <a:lnTo>
                  <a:pt x="197123" y="12254"/>
                </a:lnTo>
                <a:lnTo>
                  <a:pt x="206772" y="9848"/>
                </a:lnTo>
                <a:lnTo>
                  <a:pt x="214883" y="7417"/>
                </a:lnTo>
                <a:lnTo>
                  <a:pt x="236215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8" name="SMARTInkAnnotation36"/>
          <p:cNvSpPr/>
          <p:nvPr/>
        </p:nvSpPr>
        <p:spPr>
          <a:xfrm>
            <a:off x="354081209" y="352149594"/>
            <a:ext cx="205260" cy="266254"/>
          </a:xfrm>
          <a:custGeom>
            <a:avLst/>
            <a:gdLst/>
            <a:ahLst/>
            <a:cxnLst/>
            <a:rect l="0" t="0" r="0" b="0"/>
            <a:pathLst>
              <a:path w="205260" h="266254">
                <a:moveTo>
                  <a:pt x="90959" y="0"/>
                </a:moveTo>
                <a:lnTo>
                  <a:pt x="90959" y="36066"/>
                </a:lnTo>
                <a:lnTo>
                  <a:pt x="91802" y="41820"/>
                </a:lnTo>
                <a:lnTo>
                  <a:pt x="93216" y="48195"/>
                </a:lnTo>
                <a:lnTo>
                  <a:pt x="95002" y="54992"/>
                </a:lnTo>
                <a:lnTo>
                  <a:pt x="96193" y="62061"/>
                </a:lnTo>
                <a:lnTo>
                  <a:pt x="96986" y="69329"/>
                </a:lnTo>
                <a:lnTo>
                  <a:pt x="97532" y="76696"/>
                </a:lnTo>
                <a:lnTo>
                  <a:pt x="97879" y="84162"/>
                </a:lnTo>
                <a:lnTo>
                  <a:pt x="98276" y="99218"/>
                </a:lnTo>
                <a:lnTo>
                  <a:pt x="99219" y="106784"/>
                </a:lnTo>
                <a:lnTo>
                  <a:pt x="100707" y="114374"/>
                </a:lnTo>
                <a:lnTo>
                  <a:pt x="102543" y="121964"/>
                </a:lnTo>
                <a:lnTo>
                  <a:pt x="104601" y="129579"/>
                </a:lnTo>
                <a:lnTo>
                  <a:pt x="111547" y="153268"/>
                </a:lnTo>
                <a:lnTo>
                  <a:pt x="116483" y="171698"/>
                </a:lnTo>
                <a:lnTo>
                  <a:pt x="118988" y="179660"/>
                </a:lnTo>
                <a:lnTo>
                  <a:pt x="121493" y="186655"/>
                </a:lnTo>
                <a:lnTo>
                  <a:pt x="124023" y="193030"/>
                </a:lnTo>
                <a:lnTo>
                  <a:pt x="127397" y="199801"/>
                </a:lnTo>
                <a:lnTo>
                  <a:pt x="131341" y="206871"/>
                </a:lnTo>
                <a:lnTo>
                  <a:pt x="135657" y="214114"/>
                </a:lnTo>
                <a:lnTo>
                  <a:pt x="140221" y="220637"/>
                </a:lnTo>
                <a:lnTo>
                  <a:pt x="144983" y="226690"/>
                </a:lnTo>
                <a:lnTo>
                  <a:pt x="149820" y="232395"/>
                </a:lnTo>
                <a:lnTo>
                  <a:pt x="153070" y="237058"/>
                </a:lnTo>
                <a:lnTo>
                  <a:pt x="156666" y="244499"/>
                </a:lnTo>
                <a:lnTo>
                  <a:pt x="160511" y="250626"/>
                </a:lnTo>
                <a:lnTo>
                  <a:pt x="165844" y="257423"/>
                </a:lnTo>
                <a:lnTo>
                  <a:pt x="164331" y="256083"/>
                </a:lnTo>
                <a:lnTo>
                  <a:pt x="162719" y="254545"/>
                </a:lnTo>
                <a:lnTo>
                  <a:pt x="161652" y="252685"/>
                </a:lnTo>
                <a:lnTo>
                  <a:pt x="160486" y="248344"/>
                </a:lnTo>
                <a:lnTo>
                  <a:pt x="158477" y="245988"/>
                </a:lnTo>
                <a:lnTo>
                  <a:pt x="155451" y="243582"/>
                </a:lnTo>
                <a:lnTo>
                  <a:pt x="151730" y="241126"/>
                </a:lnTo>
                <a:lnTo>
                  <a:pt x="147563" y="237802"/>
                </a:lnTo>
                <a:lnTo>
                  <a:pt x="143098" y="233883"/>
                </a:lnTo>
                <a:lnTo>
                  <a:pt x="138410" y="229592"/>
                </a:lnTo>
                <a:lnTo>
                  <a:pt x="132755" y="225028"/>
                </a:lnTo>
                <a:lnTo>
                  <a:pt x="126454" y="220290"/>
                </a:lnTo>
                <a:lnTo>
                  <a:pt x="112663" y="210517"/>
                </a:lnTo>
                <a:lnTo>
                  <a:pt x="98053" y="200521"/>
                </a:lnTo>
                <a:lnTo>
                  <a:pt x="91455" y="196353"/>
                </a:lnTo>
                <a:lnTo>
                  <a:pt x="85378" y="192707"/>
                </a:lnTo>
                <a:lnTo>
                  <a:pt x="79623" y="189433"/>
                </a:lnTo>
                <a:lnTo>
                  <a:pt x="73223" y="186407"/>
                </a:lnTo>
                <a:lnTo>
                  <a:pt x="66452" y="183529"/>
                </a:lnTo>
                <a:lnTo>
                  <a:pt x="59382" y="180776"/>
                </a:lnTo>
                <a:lnTo>
                  <a:pt x="52983" y="178941"/>
                </a:lnTo>
                <a:lnTo>
                  <a:pt x="47005" y="177725"/>
                </a:lnTo>
                <a:lnTo>
                  <a:pt x="41349" y="176907"/>
                </a:lnTo>
                <a:lnTo>
                  <a:pt x="35868" y="176361"/>
                </a:lnTo>
                <a:lnTo>
                  <a:pt x="30535" y="175989"/>
                </a:lnTo>
                <a:lnTo>
                  <a:pt x="20910" y="175592"/>
                </a:lnTo>
                <a:lnTo>
                  <a:pt x="13841" y="175418"/>
                </a:lnTo>
                <a:lnTo>
                  <a:pt x="10740" y="176212"/>
                </a:lnTo>
                <a:lnTo>
                  <a:pt x="5085" y="179362"/>
                </a:lnTo>
                <a:lnTo>
                  <a:pt x="3225" y="181371"/>
                </a:lnTo>
                <a:lnTo>
                  <a:pt x="1984" y="183579"/>
                </a:lnTo>
                <a:lnTo>
                  <a:pt x="620" y="188267"/>
                </a:lnTo>
                <a:lnTo>
                  <a:pt x="0" y="193178"/>
                </a:lnTo>
                <a:lnTo>
                  <a:pt x="1984" y="200446"/>
                </a:lnTo>
                <a:lnTo>
                  <a:pt x="3721" y="204762"/>
                </a:lnTo>
                <a:lnTo>
                  <a:pt x="6548" y="209326"/>
                </a:lnTo>
                <a:lnTo>
                  <a:pt x="10120" y="214064"/>
                </a:lnTo>
                <a:lnTo>
                  <a:pt x="14213" y="218901"/>
                </a:lnTo>
                <a:lnTo>
                  <a:pt x="18628" y="223837"/>
                </a:lnTo>
                <a:lnTo>
                  <a:pt x="28054" y="233833"/>
                </a:lnTo>
                <a:lnTo>
                  <a:pt x="33784" y="238025"/>
                </a:lnTo>
                <a:lnTo>
                  <a:pt x="40134" y="241647"/>
                </a:lnTo>
                <a:lnTo>
                  <a:pt x="46930" y="244921"/>
                </a:lnTo>
                <a:lnTo>
                  <a:pt x="53975" y="247947"/>
                </a:lnTo>
                <a:lnTo>
                  <a:pt x="61218" y="250825"/>
                </a:lnTo>
                <a:lnTo>
                  <a:pt x="76051" y="256257"/>
                </a:lnTo>
                <a:lnTo>
                  <a:pt x="91108" y="261491"/>
                </a:lnTo>
                <a:lnTo>
                  <a:pt x="98673" y="263227"/>
                </a:lnTo>
                <a:lnTo>
                  <a:pt x="106263" y="264393"/>
                </a:lnTo>
                <a:lnTo>
                  <a:pt x="113854" y="265162"/>
                </a:lnTo>
                <a:lnTo>
                  <a:pt x="122312" y="265683"/>
                </a:lnTo>
                <a:lnTo>
                  <a:pt x="140742" y="266253"/>
                </a:lnTo>
                <a:lnTo>
                  <a:pt x="148704" y="264715"/>
                </a:lnTo>
                <a:lnTo>
                  <a:pt x="155699" y="261987"/>
                </a:lnTo>
                <a:lnTo>
                  <a:pt x="168002" y="255289"/>
                </a:lnTo>
                <a:lnTo>
                  <a:pt x="189681" y="244102"/>
                </a:lnTo>
                <a:lnTo>
                  <a:pt x="205259" y="236239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89" name="SMARTInkAnnotation37"/>
          <p:cNvSpPr/>
          <p:nvPr/>
        </p:nvSpPr>
        <p:spPr>
          <a:xfrm>
            <a:off x="354306063" y="352180079"/>
            <a:ext cx="186136" cy="258912"/>
          </a:xfrm>
          <a:custGeom>
            <a:avLst/>
            <a:gdLst/>
            <a:ahLst/>
            <a:cxnLst/>
            <a:rect l="0" t="0" r="0" b="0"/>
            <a:pathLst>
              <a:path w="186136" h="258912">
                <a:moveTo>
                  <a:pt x="94705" y="0"/>
                </a:moveTo>
                <a:lnTo>
                  <a:pt x="102022" y="0"/>
                </a:lnTo>
                <a:lnTo>
                  <a:pt x="106289" y="4043"/>
                </a:lnTo>
                <a:lnTo>
                  <a:pt x="108347" y="5233"/>
                </a:lnTo>
                <a:lnTo>
                  <a:pt x="112911" y="6573"/>
                </a:lnTo>
                <a:lnTo>
                  <a:pt x="114449" y="8607"/>
                </a:lnTo>
                <a:lnTo>
                  <a:pt x="116186" y="15403"/>
                </a:lnTo>
                <a:lnTo>
                  <a:pt x="119212" y="21803"/>
                </a:lnTo>
                <a:lnTo>
                  <a:pt x="121196" y="24705"/>
                </a:lnTo>
                <a:lnTo>
                  <a:pt x="123379" y="29170"/>
                </a:lnTo>
                <a:lnTo>
                  <a:pt x="125661" y="34676"/>
                </a:lnTo>
                <a:lnTo>
                  <a:pt x="128042" y="40902"/>
                </a:lnTo>
                <a:lnTo>
                  <a:pt x="132954" y="54595"/>
                </a:lnTo>
                <a:lnTo>
                  <a:pt x="135434" y="61788"/>
                </a:lnTo>
                <a:lnTo>
                  <a:pt x="137939" y="68287"/>
                </a:lnTo>
                <a:lnTo>
                  <a:pt x="140469" y="74314"/>
                </a:lnTo>
                <a:lnTo>
                  <a:pt x="143000" y="80019"/>
                </a:lnTo>
                <a:lnTo>
                  <a:pt x="144686" y="86369"/>
                </a:lnTo>
                <a:lnTo>
                  <a:pt x="145802" y="93141"/>
                </a:lnTo>
                <a:lnTo>
                  <a:pt x="146547" y="100186"/>
                </a:lnTo>
                <a:lnTo>
                  <a:pt x="147886" y="108297"/>
                </a:lnTo>
                <a:lnTo>
                  <a:pt x="149647" y="117078"/>
                </a:lnTo>
                <a:lnTo>
                  <a:pt x="151656" y="126305"/>
                </a:lnTo>
                <a:lnTo>
                  <a:pt x="153839" y="134168"/>
                </a:lnTo>
                <a:lnTo>
                  <a:pt x="156146" y="141089"/>
                </a:lnTo>
                <a:lnTo>
                  <a:pt x="158527" y="147389"/>
                </a:lnTo>
                <a:lnTo>
                  <a:pt x="160958" y="153292"/>
                </a:lnTo>
                <a:lnTo>
                  <a:pt x="163439" y="158923"/>
                </a:lnTo>
                <a:lnTo>
                  <a:pt x="165919" y="164380"/>
                </a:lnTo>
                <a:lnTo>
                  <a:pt x="168424" y="170557"/>
                </a:lnTo>
                <a:lnTo>
                  <a:pt x="170954" y="177204"/>
                </a:lnTo>
                <a:lnTo>
                  <a:pt x="173484" y="184174"/>
                </a:lnTo>
                <a:lnTo>
                  <a:pt x="176015" y="189681"/>
                </a:lnTo>
                <a:lnTo>
                  <a:pt x="178545" y="194171"/>
                </a:lnTo>
                <a:lnTo>
                  <a:pt x="182761" y="201463"/>
                </a:lnTo>
                <a:lnTo>
                  <a:pt x="185143" y="209450"/>
                </a:lnTo>
                <a:lnTo>
                  <a:pt x="186011" y="212849"/>
                </a:lnTo>
                <a:lnTo>
                  <a:pt x="182067" y="209177"/>
                </a:lnTo>
                <a:lnTo>
                  <a:pt x="179190" y="207168"/>
                </a:lnTo>
                <a:lnTo>
                  <a:pt x="175593" y="205010"/>
                </a:lnTo>
                <a:lnTo>
                  <a:pt x="171475" y="202703"/>
                </a:lnTo>
                <a:lnTo>
                  <a:pt x="167060" y="199479"/>
                </a:lnTo>
                <a:lnTo>
                  <a:pt x="162422" y="195659"/>
                </a:lnTo>
                <a:lnTo>
                  <a:pt x="157634" y="191392"/>
                </a:lnTo>
                <a:lnTo>
                  <a:pt x="151904" y="186853"/>
                </a:lnTo>
                <a:lnTo>
                  <a:pt x="145530" y="182140"/>
                </a:lnTo>
                <a:lnTo>
                  <a:pt x="138758" y="177303"/>
                </a:lnTo>
                <a:lnTo>
                  <a:pt x="131689" y="173235"/>
                </a:lnTo>
                <a:lnTo>
                  <a:pt x="124446" y="169688"/>
                </a:lnTo>
                <a:lnTo>
                  <a:pt x="117079" y="166464"/>
                </a:lnTo>
                <a:lnTo>
                  <a:pt x="109612" y="163462"/>
                </a:lnTo>
                <a:lnTo>
                  <a:pt x="94556" y="157881"/>
                </a:lnTo>
                <a:lnTo>
                  <a:pt x="71810" y="149993"/>
                </a:lnTo>
                <a:lnTo>
                  <a:pt x="64195" y="148257"/>
                </a:lnTo>
                <a:lnTo>
                  <a:pt x="56580" y="147091"/>
                </a:lnTo>
                <a:lnTo>
                  <a:pt x="48965" y="146322"/>
                </a:lnTo>
                <a:lnTo>
                  <a:pt x="42193" y="145801"/>
                </a:lnTo>
                <a:lnTo>
                  <a:pt x="35992" y="145479"/>
                </a:lnTo>
                <a:lnTo>
                  <a:pt x="30163" y="145231"/>
                </a:lnTo>
                <a:lnTo>
                  <a:pt x="25425" y="145925"/>
                </a:lnTo>
                <a:lnTo>
                  <a:pt x="21432" y="147240"/>
                </a:lnTo>
                <a:lnTo>
                  <a:pt x="17909" y="148976"/>
                </a:lnTo>
                <a:lnTo>
                  <a:pt x="14734" y="150117"/>
                </a:lnTo>
                <a:lnTo>
                  <a:pt x="8930" y="151383"/>
                </a:lnTo>
                <a:lnTo>
                  <a:pt x="6202" y="153417"/>
                </a:lnTo>
                <a:lnTo>
                  <a:pt x="893" y="160188"/>
                </a:lnTo>
                <a:lnTo>
                  <a:pt x="0" y="164380"/>
                </a:lnTo>
                <a:lnTo>
                  <a:pt x="249" y="168845"/>
                </a:lnTo>
                <a:lnTo>
                  <a:pt x="1241" y="173533"/>
                </a:lnTo>
                <a:lnTo>
                  <a:pt x="1910" y="178345"/>
                </a:lnTo>
                <a:lnTo>
                  <a:pt x="2357" y="183232"/>
                </a:lnTo>
                <a:lnTo>
                  <a:pt x="2679" y="188193"/>
                </a:lnTo>
                <a:lnTo>
                  <a:pt x="4565" y="193203"/>
                </a:lnTo>
                <a:lnTo>
                  <a:pt x="7516" y="198239"/>
                </a:lnTo>
                <a:lnTo>
                  <a:pt x="11187" y="203274"/>
                </a:lnTo>
                <a:lnTo>
                  <a:pt x="15305" y="208334"/>
                </a:lnTo>
                <a:lnTo>
                  <a:pt x="19770" y="213394"/>
                </a:lnTo>
                <a:lnTo>
                  <a:pt x="24433" y="218454"/>
                </a:lnTo>
                <a:lnTo>
                  <a:pt x="30064" y="222696"/>
                </a:lnTo>
                <a:lnTo>
                  <a:pt x="36389" y="226367"/>
                </a:lnTo>
                <a:lnTo>
                  <a:pt x="43111" y="229641"/>
                </a:lnTo>
                <a:lnTo>
                  <a:pt x="50156" y="233536"/>
                </a:lnTo>
                <a:lnTo>
                  <a:pt x="57374" y="237827"/>
                </a:lnTo>
                <a:lnTo>
                  <a:pt x="64741" y="242366"/>
                </a:lnTo>
                <a:lnTo>
                  <a:pt x="72182" y="246236"/>
                </a:lnTo>
                <a:lnTo>
                  <a:pt x="79698" y="249684"/>
                </a:lnTo>
                <a:lnTo>
                  <a:pt x="87239" y="252809"/>
                </a:lnTo>
                <a:lnTo>
                  <a:pt x="94804" y="254892"/>
                </a:lnTo>
                <a:lnTo>
                  <a:pt x="102394" y="256306"/>
                </a:lnTo>
                <a:lnTo>
                  <a:pt x="109984" y="257224"/>
                </a:lnTo>
                <a:lnTo>
                  <a:pt x="116756" y="257844"/>
                </a:lnTo>
                <a:lnTo>
                  <a:pt x="122957" y="258266"/>
                </a:lnTo>
                <a:lnTo>
                  <a:pt x="128786" y="258539"/>
                </a:lnTo>
                <a:lnTo>
                  <a:pt x="139775" y="258836"/>
                </a:lnTo>
                <a:lnTo>
                  <a:pt x="145058" y="258911"/>
                </a:lnTo>
                <a:lnTo>
                  <a:pt x="150292" y="258117"/>
                </a:lnTo>
                <a:lnTo>
                  <a:pt x="155476" y="256753"/>
                </a:lnTo>
                <a:lnTo>
                  <a:pt x="160611" y="254992"/>
                </a:lnTo>
                <a:lnTo>
                  <a:pt x="165745" y="252958"/>
                </a:lnTo>
                <a:lnTo>
                  <a:pt x="170855" y="250775"/>
                </a:lnTo>
                <a:lnTo>
                  <a:pt x="186135" y="243854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90" name="SMARTInkAnnotation38"/>
          <p:cNvSpPr/>
          <p:nvPr/>
        </p:nvSpPr>
        <p:spPr>
          <a:xfrm>
            <a:off x="354721964" y="352127418"/>
            <a:ext cx="222598" cy="356841"/>
          </a:xfrm>
          <a:custGeom>
            <a:avLst/>
            <a:gdLst/>
            <a:ahLst/>
            <a:cxnLst/>
            <a:rect l="0" t="0" r="0" b="0"/>
            <a:pathLst>
              <a:path w="222598" h="356841">
                <a:moveTo>
                  <a:pt x="14089" y="151730"/>
                </a:moveTo>
                <a:lnTo>
                  <a:pt x="21605" y="151730"/>
                </a:lnTo>
                <a:lnTo>
                  <a:pt x="21704" y="162322"/>
                </a:lnTo>
                <a:lnTo>
                  <a:pt x="23961" y="169416"/>
                </a:lnTo>
                <a:lnTo>
                  <a:pt x="25747" y="173683"/>
                </a:lnTo>
                <a:lnTo>
                  <a:pt x="26938" y="179065"/>
                </a:lnTo>
                <a:lnTo>
                  <a:pt x="27731" y="185192"/>
                </a:lnTo>
                <a:lnTo>
                  <a:pt x="28277" y="191815"/>
                </a:lnTo>
                <a:lnTo>
                  <a:pt x="28624" y="197917"/>
                </a:lnTo>
                <a:lnTo>
                  <a:pt x="29021" y="209228"/>
                </a:lnTo>
                <a:lnTo>
                  <a:pt x="28277" y="215454"/>
                </a:lnTo>
                <a:lnTo>
                  <a:pt x="26938" y="222151"/>
                </a:lnTo>
                <a:lnTo>
                  <a:pt x="25176" y="229171"/>
                </a:lnTo>
                <a:lnTo>
                  <a:pt x="24035" y="236364"/>
                </a:lnTo>
                <a:lnTo>
                  <a:pt x="23242" y="243706"/>
                </a:lnTo>
                <a:lnTo>
                  <a:pt x="22746" y="251148"/>
                </a:lnTo>
                <a:lnTo>
                  <a:pt x="22398" y="258639"/>
                </a:lnTo>
                <a:lnTo>
                  <a:pt x="22001" y="273745"/>
                </a:lnTo>
                <a:lnTo>
                  <a:pt x="21729" y="319385"/>
                </a:lnTo>
                <a:lnTo>
                  <a:pt x="22572" y="326157"/>
                </a:lnTo>
                <a:lnTo>
                  <a:pt x="23986" y="332358"/>
                </a:lnTo>
                <a:lnTo>
                  <a:pt x="26938" y="342925"/>
                </a:lnTo>
                <a:lnTo>
                  <a:pt x="28624" y="352772"/>
                </a:lnTo>
                <a:lnTo>
                  <a:pt x="29244" y="356840"/>
                </a:lnTo>
                <a:lnTo>
                  <a:pt x="29319" y="346844"/>
                </a:lnTo>
                <a:lnTo>
                  <a:pt x="29319" y="324892"/>
                </a:lnTo>
                <a:lnTo>
                  <a:pt x="28475" y="317128"/>
                </a:lnTo>
                <a:lnTo>
                  <a:pt x="27062" y="308546"/>
                </a:lnTo>
                <a:lnTo>
                  <a:pt x="18727" y="266427"/>
                </a:lnTo>
                <a:lnTo>
                  <a:pt x="17165" y="254447"/>
                </a:lnTo>
                <a:lnTo>
                  <a:pt x="16148" y="242218"/>
                </a:lnTo>
                <a:lnTo>
                  <a:pt x="15453" y="229840"/>
                </a:lnTo>
                <a:lnTo>
                  <a:pt x="14163" y="217339"/>
                </a:lnTo>
                <a:lnTo>
                  <a:pt x="12427" y="204788"/>
                </a:lnTo>
                <a:lnTo>
                  <a:pt x="10442" y="192187"/>
                </a:lnTo>
                <a:lnTo>
                  <a:pt x="9128" y="180380"/>
                </a:lnTo>
                <a:lnTo>
                  <a:pt x="8235" y="169143"/>
                </a:lnTo>
                <a:lnTo>
                  <a:pt x="7640" y="158254"/>
                </a:lnTo>
                <a:lnTo>
                  <a:pt x="6399" y="146770"/>
                </a:lnTo>
                <a:lnTo>
                  <a:pt x="4737" y="134863"/>
                </a:lnTo>
                <a:lnTo>
                  <a:pt x="2778" y="122709"/>
                </a:lnTo>
                <a:lnTo>
                  <a:pt x="1463" y="111224"/>
                </a:lnTo>
                <a:lnTo>
                  <a:pt x="595" y="100161"/>
                </a:lnTo>
                <a:lnTo>
                  <a:pt x="0" y="89421"/>
                </a:lnTo>
                <a:lnTo>
                  <a:pt x="471" y="79698"/>
                </a:lnTo>
                <a:lnTo>
                  <a:pt x="1612" y="70694"/>
                </a:lnTo>
                <a:lnTo>
                  <a:pt x="3224" y="62136"/>
                </a:lnTo>
                <a:lnTo>
                  <a:pt x="4316" y="54744"/>
                </a:lnTo>
                <a:lnTo>
                  <a:pt x="5035" y="48121"/>
                </a:lnTo>
                <a:lnTo>
                  <a:pt x="5506" y="42019"/>
                </a:lnTo>
                <a:lnTo>
                  <a:pt x="6672" y="35396"/>
                </a:lnTo>
                <a:lnTo>
                  <a:pt x="8309" y="28451"/>
                </a:lnTo>
                <a:lnTo>
                  <a:pt x="10219" y="21283"/>
                </a:lnTo>
                <a:lnTo>
                  <a:pt x="13196" y="15652"/>
                </a:lnTo>
                <a:lnTo>
                  <a:pt x="16892" y="11063"/>
                </a:lnTo>
                <a:lnTo>
                  <a:pt x="21034" y="7144"/>
                </a:lnTo>
                <a:lnTo>
                  <a:pt x="25499" y="4539"/>
                </a:lnTo>
                <a:lnTo>
                  <a:pt x="30162" y="2803"/>
                </a:lnTo>
                <a:lnTo>
                  <a:pt x="34949" y="1637"/>
                </a:lnTo>
                <a:lnTo>
                  <a:pt x="40704" y="868"/>
                </a:lnTo>
                <a:lnTo>
                  <a:pt x="47079" y="347"/>
                </a:lnTo>
                <a:lnTo>
                  <a:pt x="53851" y="0"/>
                </a:lnTo>
                <a:lnTo>
                  <a:pt x="60920" y="620"/>
                </a:lnTo>
                <a:lnTo>
                  <a:pt x="68163" y="1885"/>
                </a:lnTo>
                <a:lnTo>
                  <a:pt x="75530" y="3572"/>
                </a:lnTo>
                <a:lnTo>
                  <a:pt x="82996" y="5556"/>
                </a:lnTo>
                <a:lnTo>
                  <a:pt x="90512" y="7714"/>
                </a:lnTo>
                <a:lnTo>
                  <a:pt x="98053" y="9996"/>
                </a:lnTo>
                <a:lnTo>
                  <a:pt x="105618" y="14064"/>
                </a:lnTo>
                <a:lnTo>
                  <a:pt x="113208" y="19298"/>
                </a:lnTo>
                <a:lnTo>
                  <a:pt x="129257" y="31924"/>
                </a:lnTo>
                <a:lnTo>
                  <a:pt x="147687" y="45988"/>
                </a:lnTo>
                <a:lnTo>
                  <a:pt x="156492" y="53281"/>
                </a:lnTo>
                <a:lnTo>
                  <a:pt x="164901" y="60697"/>
                </a:lnTo>
                <a:lnTo>
                  <a:pt x="173037" y="68188"/>
                </a:lnTo>
                <a:lnTo>
                  <a:pt x="181024" y="76547"/>
                </a:lnTo>
                <a:lnTo>
                  <a:pt x="188887" y="85527"/>
                </a:lnTo>
                <a:lnTo>
                  <a:pt x="196651" y="94903"/>
                </a:lnTo>
                <a:lnTo>
                  <a:pt x="202679" y="103684"/>
                </a:lnTo>
                <a:lnTo>
                  <a:pt x="207540" y="112068"/>
                </a:lnTo>
                <a:lnTo>
                  <a:pt x="211633" y="120204"/>
                </a:lnTo>
                <a:lnTo>
                  <a:pt x="215205" y="129034"/>
                </a:lnTo>
                <a:lnTo>
                  <a:pt x="218455" y="138286"/>
                </a:lnTo>
                <a:lnTo>
                  <a:pt x="221456" y="147836"/>
                </a:lnTo>
                <a:lnTo>
                  <a:pt x="222597" y="156766"/>
                </a:lnTo>
                <a:lnTo>
                  <a:pt x="222523" y="165249"/>
                </a:lnTo>
                <a:lnTo>
                  <a:pt x="221630" y="173435"/>
                </a:lnTo>
                <a:lnTo>
                  <a:pt x="221034" y="180603"/>
                </a:lnTo>
                <a:lnTo>
                  <a:pt x="220613" y="187052"/>
                </a:lnTo>
                <a:lnTo>
                  <a:pt x="220365" y="193055"/>
                </a:lnTo>
                <a:lnTo>
                  <a:pt x="218479" y="198760"/>
                </a:lnTo>
                <a:lnTo>
                  <a:pt x="211881" y="209600"/>
                </a:lnTo>
                <a:lnTo>
                  <a:pt x="206920" y="214858"/>
                </a:lnTo>
                <a:lnTo>
                  <a:pt x="201066" y="220067"/>
                </a:lnTo>
                <a:lnTo>
                  <a:pt x="194617" y="225227"/>
                </a:lnTo>
                <a:lnTo>
                  <a:pt x="187771" y="228675"/>
                </a:lnTo>
                <a:lnTo>
                  <a:pt x="180677" y="230957"/>
                </a:lnTo>
                <a:lnTo>
                  <a:pt x="173409" y="232495"/>
                </a:lnTo>
                <a:lnTo>
                  <a:pt x="166017" y="233511"/>
                </a:lnTo>
                <a:lnTo>
                  <a:pt x="158551" y="234181"/>
                </a:lnTo>
                <a:lnTo>
                  <a:pt x="151035" y="234628"/>
                </a:lnTo>
                <a:lnTo>
                  <a:pt x="135905" y="235149"/>
                </a:lnTo>
                <a:lnTo>
                  <a:pt x="128314" y="235273"/>
                </a:lnTo>
                <a:lnTo>
                  <a:pt x="119881" y="234528"/>
                </a:lnTo>
                <a:lnTo>
                  <a:pt x="110852" y="233164"/>
                </a:lnTo>
                <a:lnTo>
                  <a:pt x="101451" y="231428"/>
                </a:lnTo>
                <a:lnTo>
                  <a:pt x="93513" y="230262"/>
                </a:lnTo>
                <a:lnTo>
                  <a:pt x="86494" y="229468"/>
                </a:lnTo>
                <a:lnTo>
                  <a:pt x="67419" y="22793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91" name="SMARTInkAnnotation39"/>
          <p:cNvSpPr/>
          <p:nvPr/>
        </p:nvSpPr>
        <p:spPr>
          <a:xfrm>
            <a:off x="354882549" y="352347733"/>
            <a:ext cx="179488" cy="136973"/>
          </a:xfrm>
          <a:custGeom>
            <a:avLst/>
            <a:gdLst/>
            <a:ahLst/>
            <a:cxnLst/>
            <a:rect l="0" t="0" r="0" b="0"/>
            <a:pathLst>
              <a:path w="179488" h="136973">
                <a:moveTo>
                  <a:pt x="135434" y="60946"/>
                </a:moveTo>
                <a:lnTo>
                  <a:pt x="131391" y="60946"/>
                </a:lnTo>
                <a:lnTo>
                  <a:pt x="129357" y="60102"/>
                </a:lnTo>
                <a:lnTo>
                  <a:pt x="124842" y="56902"/>
                </a:lnTo>
                <a:lnTo>
                  <a:pt x="120278" y="53182"/>
                </a:lnTo>
                <a:lnTo>
                  <a:pt x="116557" y="49610"/>
                </a:lnTo>
                <a:lnTo>
                  <a:pt x="114399" y="48295"/>
                </a:lnTo>
                <a:lnTo>
                  <a:pt x="109711" y="46856"/>
                </a:lnTo>
                <a:lnTo>
                  <a:pt x="104825" y="43954"/>
                </a:lnTo>
                <a:lnTo>
                  <a:pt x="102320" y="41995"/>
                </a:lnTo>
                <a:lnTo>
                  <a:pt x="99814" y="40705"/>
                </a:lnTo>
                <a:lnTo>
                  <a:pt x="94779" y="39241"/>
                </a:lnTo>
                <a:lnTo>
                  <a:pt x="90537" y="38869"/>
                </a:lnTo>
                <a:lnTo>
                  <a:pt x="85180" y="38596"/>
                </a:lnTo>
                <a:lnTo>
                  <a:pt x="79078" y="38423"/>
                </a:lnTo>
                <a:lnTo>
                  <a:pt x="73323" y="39167"/>
                </a:lnTo>
                <a:lnTo>
                  <a:pt x="67767" y="40506"/>
                </a:lnTo>
                <a:lnTo>
                  <a:pt x="62384" y="42243"/>
                </a:lnTo>
                <a:lnTo>
                  <a:pt x="57101" y="44252"/>
                </a:lnTo>
                <a:lnTo>
                  <a:pt x="51892" y="46435"/>
                </a:lnTo>
                <a:lnTo>
                  <a:pt x="46732" y="48717"/>
                </a:lnTo>
                <a:lnTo>
                  <a:pt x="40730" y="51098"/>
                </a:lnTo>
                <a:lnTo>
                  <a:pt x="27310" y="56009"/>
                </a:lnTo>
                <a:lnTo>
                  <a:pt x="21878" y="59358"/>
                </a:lnTo>
                <a:lnTo>
                  <a:pt x="17388" y="63277"/>
                </a:lnTo>
                <a:lnTo>
                  <a:pt x="10170" y="71289"/>
                </a:lnTo>
                <a:lnTo>
                  <a:pt x="4118" y="77689"/>
                </a:lnTo>
                <a:lnTo>
                  <a:pt x="2183" y="81409"/>
                </a:lnTo>
                <a:lnTo>
                  <a:pt x="868" y="85601"/>
                </a:lnTo>
                <a:lnTo>
                  <a:pt x="0" y="90091"/>
                </a:lnTo>
                <a:lnTo>
                  <a:pt x="273" y="94779"/>
                </a:lnTo>
                <a:lnTo>
                  <a:pt x="1315" y="99591"/>
                </a:lnTo>
                <a:lnTo>
                  <a:pt x="2828" y="104478"/>
                </a:lnTo>
                <a:lnTo>
                  <a:pt x="5556" y="109439"/>
                </a:lnTo>
                <a:lnTo>
                  <a:pt x="9054" y="114449"/>
                </a:lnTo>
                <a:lnTo>
                  <a:pt x="13072" y="119485"/>
                </a:lnTo>
                <a:lnTo>
                  <a:pt x="19149" y="123677"/>
                </a:lnTo>
                <a:lnTo>
                  <a:pt x="26591" y="127323"/>
                </a:lnTo>
                <a:lnTo>
                  <a:pt x="34925" y="130597"/>
                </a:lnTo>
                <a:lnTo>
                  <a:pt x="43036" y="132780"/>
                </a:lnTo>
                <a:lnTo>
                  <a:pt x="50974" y="134243"/>
                </a:lnTo>
                <a:lnTo>
                  <a:pt x="58812" y="135211"/>
                </a:lnTo>
                <a:lnTo>
                  <a:pt x="67419" y="135856"/>
                </a:lnTo>
                <a:lnTo>
                  <a:pt x="76547" y="136277"/>
                </a:lnTo>
                <a:lnTo>
                  <a:pt x="94878" y="136773"/>
                </a:lnTo>
                <a:lnTo>
                  <a:pt x="111472" y="136972"/>
                </a:lnTo>
                <a:lnTo>
                  <a:pt x="119460" y="135335"/>
                </a:lnTo>
                <a:lnTo>
                  <a:pt x="127323" y="132557"/>
                </a:lnTo>
                <a:lnTo>
                  <a:pt x="142007" y="125785"/>
                </a:lnTo>
                <a:lnTo>
                  <a:pt x="154161" y="119981"/>
                </a:lnTo>
                <a:lnTo>
                  <a:pt x="158924" y="116384"/>
                </a:lnTo>
                <a:lnTo>
                  <a:pt x="162942" y="112291"/>
                </a:lnTo>
                <a:lnTo>
                  <a:pt x="166489" y="107876"/>
                </a:lnTo>
                <a:lnTo>
                  <a:pt x="169689" y="103238"/>
                </a:lnTo>
                <a:lnTo>
                  <a:pt x="172666" y="98450"/>
                </a:lnTo>
                <a:lnTo>
                  <a:pt x="175493" y="93588"/>
                </a:lnTo>
                <a:lnTo>
                  <a:pt x="177379" y="87784"/>
                </a:lnTo>
                <a:lnTo>
                  <a:pt x="178644" y="81385"/>
                </a:lnTo>
                <a:lnTo>
                  <a:pt x="179487" y="74563"/>
                </a:lnTo>
                <a:lnTo>
                  <a:pt x="179189" y="68337"/>
                </a:lnTo>
                <a:lnTo>
                  <a:pt x="178147" y="62483"/>
                </a:lnTo>
                <a:lnTo>
                  <a:pt x="176610" y="56902"/>
                </a:lnTo>
                <a:lnTo>
                  <a:pt x="174749" y="51470"/>
                </a:lnTo>
                <a:lnTo>
                  <a:pt x="172641" y="46162"/>
                </a:lnTo>
                <a:lnTo>
                  <a:pt x="170408" y="40928"/>
                </a:lnTo>
                <a:lnTo>
                  <a:pt x="167209" y="36587"/>
                </a:lnTo>
                <a:lnTo>
                  <a:pt x="163389" y="32867"/>
                </a:lnTo>
                <a:lnTo>
                  <a:pt x="159147" y="29518"/>
                </a:lnTo>
                <a:lnTo>
                  <a:pt x="155476" y="26442"/>
                </a:lnTo>
                <a:lnTo>
                  <a:pt x="152202" y="23565"/>
                </a:lnTo>
                <a:lnTo>
                  <a:pt x="146273" y="18083"/>
                </a:lnTo>
                <a:lnTo>
                  <a:pt x="138187" y="10245"/>
                </a:lnTo>
                <a:lnTo>
                  <a:pt x="127819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92" name="SMARTInkAnnotation40"/>
          <p:cNvSpPr/>
          <p:nvPr/>
        </p:nvSpPr>
        <p:spPr>
          <a:xfrm>
            <a:off x="355040853" y="352324863"/>
            <a:ext cx="190005" cy="228254"/>
          </a:xfrm>
          <a:custGeom>
            <a:avLst/>
            <a:gdLst/>
            <a:ahLst/>
            <a:cxnLst/>
            <a:rect l="0" t="0" r="0" b="0"/>
            <a:pathLst>
              <a:path w="190005" h="228254">
                <a:moveTo>
                  <a:pt x="152400" y="0"/>
                </a:moveTo>
                <a:lnTo>
                  <a:pt x="159916" y="0"/>
                </a:lnTo>
                <a:lnTo>
                  <a:pt x="155947" y="0"/>
                </a:lnTo>
                <a:lnTo>
                  <a:pt x="153913" y="844"/>
                </a:lnTo>
                <a:lnTo>
                  <a:pt x="146174" y="6078"/>
                </a:lnTo>
                <a:lnTo>
                  <a:pt x="142304" y="8285"/>
                </a:lnTo>
                <a:lnTo>
                  <a:pt x="138063" y="10617"/>
                </a:lnTo>
                <a:lnTo>
                  <a:pt x="133523" y="13841"/>
                </a:lnTo>
                <a:lnTo>
                  <a:pt x="128810" y="17686"/>
                </a:lnTo>
                <a:lnTo>
                  <a:pt x="123974" y="21953"/>
                </a:lnTo>
                <a:lnTo>
                  <a:pt x="114076" y="31205"/>
                </a:lnTo>
                <a:lnTo>
                  <a:pt x="109066" y="36042"/>
                </a:lnTo>
                <a:lnTo>
                  <a:pt x="104031" y="40110"/>
                </a:lnTo>
                <a:lnTo>
                  <a:pt x="98995" y="43682"/>
                </a:lnTo>
                <a:lnTo>
                  <a:pt x="93935" y="46906"/>
                </a:lnTo>
                <a:lnTo>
                  <a:pt x="88875" y="50751"/>
                </a:lnTo>
                <a:lnTo>
                  <a:pt x="83790" y="54992"/>
                </a:lnTo>
                <a:lnTo>
                  <a:pt x="78730" y="59532"/>
                </a:lnTo>
                <a:lnTo>
                  <a:pt x="73645" y="63376"/>
                </a:lnTo>
                <a:lnTo>
                  <a:pt x="68560" y="66800"/>
                </a:lnTo>
                <a:lnTo>
                  <a:pt x="63500" y="69950"/>
                </a:lnTo>
                <a:lnTo>
                  <a:pt x="58415" y="72877"/>
                </a:lnTo>
                <a:lnTo>
                  <a:pt x="48245" y="78383"/>
                </a:lnTo>
                <a:lnTo>
                  <a:pt x="44028" y="81906"/>
                </a:lnTo>
                <a:lnTo>
                  <a:pt x="40357" y="85924"/>
                </a:lnTo>
                <a:lnTo>
                  <a:pt x="32419" y="96466"/>
                </a:lnTo>
                <a:lnTo>
                  <a:pt x="31775" y="98177"/>
                </a:lnTo>
                <a:lnTo>
                  <a:pt x="30733" y="104751"/>
                </a:lnTo>
                <a:lnTo>
                  <a:pt x="30534" y="110332"/>
                </a:lnTo>
                <a:lnTo>
                  <a:pt x="31353" y="111671"/>
                </a:lnTo>
                <a:lnTo>
                  <a:pt x="32767" y="112539"/>
                </a:lnTo>
                <a:lnTo>
                  <a:pt x="36562" y="113507"/>
                </a:lnTo>
                <a:lnTo>
                  <a:pt x="41076" y="113953"/>
                </a:lnTo>
                <a:lnTo>
                  <a:pt x="43482" y="114921"/>
                </a:lnTo>
                <a:lnTo>
                  <a:pt x="48394" y="118244"/>
                </a:lnTo>
                <a:lnTo>
                  <a:pt x="51742" y="119460"/>
                </a:lnTo>
                <a:lnTo>
                  <a:pt x="55661" y="120278"/>
                </a:lnTo>
                <a:lnTo>
                  <a:pt x="59953" y="120824"/>
                </a:lnTo>
                <a:lnTo>
                  <a:pt x="64517" y="121196"/>
                </a:lnTo>
                <a:lnTo>
                  <a:pt x="69254" y="121444"/>
                </a:lnTo>
                <a:lnTo>
                  <a:pt x="74116" y="121593"/>
                </a:lnTo>
                <a:lnTo>
                  <a:pt x="79052" y="122560"/>
                </a:lnTo>
                <a:lnTo>
                  <a:pt x="84013" y="124024"/>
                </a:lnTo>
                <a:lnTo>
                  <a:pt x="94902" y="127943"/>
                </a:lnTo>
                <a:lnTo>
                  <a:pt x="108223" y="132507"/>
                </a:lnTo>
                <a:lnTo>
                  <a:pt x="114473" y="134888"/>
                </a:lnTo>
                <a:lnTo>
                  <a:pt x="120352" y="137344"/>
                </a:lnTo>
                <a:lnTo>
                  <a:pt x="125958" y="139825"/>
                </a:lnTo>
                <a:lnTo>
                  <a:pt x="132234" y="143173"/>
                </a:lnTo>
                <a:lnTo>
                  <a:pt x="138956" y="147092"/>
                </a:lnTo>
                <a:lnTo>
                  <a:pt x="145975" y="151408"/>
                </a:lnTo>
                <a:lnTo>
                  <a:pt x="152350" y="155129"/>
                </a:lnTo>
                <a:lnTo>
                  <a:pt x="163934" y="161504"/>
                </a:lnTo>
                <a:lnTo>
                  <a:pt x="168572" y="165249"/>
                </a:lnTo>
                <a:lnTo>
                  <a:pt x="172492" y="169441"/>
                </a:lnTo>
                <a:lnTo>
                  <a:pt x="175939" y="173906"/>
                </a:lnTo>
                <a:lnTo>
                  <a:pt x="179114" y="177751"/>
                </a:lnTo>
                <a:lnTo>
                  <a:pt x="184869" y="184275"/>
                </a:lnTo>
                <a:lnTo>
                  <a:pt x="186754" y="188045"/>
                </a:lnTo>
                <a:lnTo>
                  <a:pt x="187994" y="192237"/>
                </a:lnTo>
                <a:lnTo>
                  <a:pt x="188838" y="196751"/>
                </a:lnTo>
                <a:lnTo>
                  <a:pt x="189384" y="200596"/>
                </a:lnTo>
                <a:lnTo>
                  <a:pt x="190004" y="207120"/>
                </a:lnTo>
                <a:lnTo>
                  <a:pt x="189309" y="210047"/>
                </a:lnTo>
                <a:lnTo>
                  <a:pt x="186308" y="215553"/>
                </a:lnTo>
                <a:lnTo>
                  <a:pt x="184323" y="217364"/>
                </a:lnTo>
                <a:lnTo>
                  <a:pt x="182141" y="218579"/>
                </a:lnTo>
                <a:lnTo>
                  <a:pt x="176634" y="220762"/>
                </a:lnTo>
                <a:lnTo>
                  <a:pt x="168523" y="224557"/>
                </a:lnTo>
                <a:lnTo>
                  <a:pt x="164008" y="225897"/>
                </a:lnTo>
                <a:lnTo>
                  <a:pt x="159271" y="226790"/>
                </a:lnTo>
                <a:lnTo>
                  <a:pt x="154459" y="227410"/>
                </a:lnTo>
                <a:lnTo>
                  <a:pt x="148679" y="227807"/>
                </a:lnTo>
                <a:lnTo>
                  <a:pt x="142304" y="228055"/>
                </a:lnTo>
                <a:lnTo>
                  <a:pt x="135508" y="228253"/>
                </a:lnTo>
                <a:lnTo>
                  <a:pt x="128438" y="227509"/>
                </a:lnTo>
                <a:lnTo>
                  <a:pt x="121171" y="226194"/>
                </a:lnTo>
                <a:lnTo>
                  <a:pt x="113804" y="224458"/>
                </a:lnTo>
                <a:lnTo>
                  <a:pt x="107206" y="222449"/>
                </a:lnTo>
                <a:lnTo>
                  <a:pt x="101104" y="220266"/>
                </a:lnTo>
                <a:lnTo>
                  <a:pt x="95324" y="217959"/>
                </a:lnTo>
                <a:lnTo>
                  <a:pt x="88949" y="214735"/>
                </a:lnTo>
                <a:lnTo>
                  <a:pt x="82153" y="210890"/>
                </a:lnTo>
                <a:lnTo>
                  <a:pt x="75084" y="206624"/>
                </a:lnTo>
                <a:lnTo>
                  <a:pt x="68684" y="202952"/>
                </a:lnTo>
                <a:lnTo>
                  <a:pt x="57051" y="196602"/>
                </a:lnTo>
                <a:lnTo>
                  <a:pt x="51593" y="192882"/>
                </a:lnTo>
                <a:lnTo>
                  <a:pt x="46236" y="188690"/>
                </a:lnTo>
                <a:lnTo>
                  <a:pt x="40977" y="184225"/>
                </a:lnTo>
                <a:lnTo>
                  <a:pt x="35793" y="179537"/>
                </a:lnTo>
                <a:lnTo>
                  <a:pt x="25499" y="169813"/>
                </a:lnTo>
                <a:lnTo>
                  <a:pt x="21233" y="166564"/>
                </a:lnTo>
                <a:lnTo>
                  <a:pt x="17537" y="164381"/>
                </a:lnTo>
                <a:lnTo>
                  <a:pt x="14238" y="162918"/>
                </a:lnTo>
                <a:lnTo>
                  <a:pt x="8309" y="159048"/>
                </a:lnTo>
                <a:lnTo>
                  <a:pt x="0" y="1524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93" name="SMARTInkAnnotation41"/>
          <p:cNvSpPr/>
          <p:nvPr/>
        </p:nvSpPr>
        <p:spPr>
          <a:xfrm>
            <a:off x="355292298" y="352180079"/>
            <a:ext cx="45741" cy="304801"/>
          </a:xfrm>
          <a:custGeom>
            <a:avLst/>
            <a:gdLst/>
            <a:ahLst/>
            <a:cxnLst/>
            <a:rect l="0" t="0" r="0" b="0"/>
            <a:pathLst>
              <a:path w="45741" h="304801">
                <a:moveTo>
                  <a:pt x="45740" y="0"/>
                </a:moveTo>
                <a:lnTo>
                  <a:pt x="45740" y="6573"/>
                </a:lnTo>
                <a:lnTo>
                  <a:pt x="44896" y="8607"/>
                </a:lnTo>
                <a:lnTo>
                  <a:pt x="41697" y="15403"/>
                </a:lnTo>
                <a:lnTo>
                  <a:pt x="40506" y="20439"/>
                </a:lnTo>
                <a:lnTo>
                  <a:pt x="39712" y="26317"/>
                </a:lnTo>
                <a:lnTo>
                  <a:pt x="39166" y="32791"/>
                </a:lnTo>
                <a:lnTo>
                  <a:pt x="37132" y="39637"/>
                </a:lnTo>
                <a:lnTo>
                  <a:pt x="34057" y="46756"/>
                </a:lnTo>
                <a:lnTo>
                  <a:pt x="30336" y="54024"/>
                </a:lnTo>
                <a:lnTo>
                  <a:pt x="27012" y="61416"/>
                </a:lnTo>
                <a:lnTo>
                  <a:pt x="23936" y="68882"/>
                </a:lnTo>
                <a:lnTo>
                  <a:pt x="21034" y="76398"/>
                </a:lnTo>
                <a:lnTo>
                  <a:pt x="19099" y="84807"/>
                </a:lnTo>
                <a:lnTo>
                  <a:pt x="17834" y="93786"/>
                </a:lnTo>
                <a:lnTo>
                  <a:pt x="16966" y="103162"/>
                </a:lnTo>
                <a:lnTo>
                  <a:pt x="15552" y="112811"/>
                </a:lnTo>
                <a:lnTo>
                  <a:pt x="13766" y="122609"/>
                </a:lnTo>
                <a:lnTo>
                  <a:pt x="11708" y="132556"/>
                </a:lnTo>
                <a:lnTo>
                  <a:pt x="10343" y="142552"/>
                </a:lnTo>
                <a:lnTo>
                  <a:pt x="9450" y="152623"/>
                </a:lnTo>
                <a:lnTo>
                  <a:pt x="8830" y="162693"/>
                </a:lnTo>
                <a:lnTo>
                  <a:pt x="8161" y="180677"/>
                </a:lnTo>
                <a:lnTo>
                  <a:pt x="7987" y="189036"/>
                </a:lnTo>
                <a:lnTo>
                  <a:pt x="7020" y="197147"/>
                </a:lnTo>
                <a:lnTo>
                  <a:pt x="5531" y="205085"/>
                </a:lnTo>
                <a:lnTo>
                  <a:pt x="3696" y="212923"/>
                </a:lnTo>
                <a:lnTo>
                  <a:pt x="2456" y="220687"/>
                </a:lnTo>
                <a:lnTo>
                  <a:pt x="1637" y="228401"/>
                </a:lnTo>
                <a:lnTo>
                  <a:pt x="1091" y="236091"/>
                </a:lnTo>
                <a:lnTo>
                  <a:pt x="744" y="243755"/>
                </a:lnTo>
                <a:lnTo>
                  <a:pt x="223" y="264988"/>
                </a:lnTo>
                <a:lnTo>
                  <a:pt x="0" y="3048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94" name="SMARTInkAnnotation42"/>
          <p:cNvSpPr/>
          <p:nvPr/>
        </p:nvSpPr>
        <p:spPr>
          <a:xfrm>
            <a:off x="355231353" y="352355348"/>
            <a:ext cx="160016" cy="30486"/>
          </a:xfrm>
          <a:custGeom>
            <a:avLst/>
            <a:gdLst/>
            <a:ahLst/>
            <a:cxnLst/>
            <a:rect l="0" t="0" r="0" b="0"/>
            <a:pathLst>
              <a:path w="160016" h="30486">
                <a:moveTo>
                  <a:pt x="0" y="0"/>
                </a:moveTo>
                <a:lnTo>
                  <a:pt x="6548" y="0"/>
                </a:lnTo>
                <a:lnTo>
                  <a:pt x="8607" y="844"/>
                </a:lnTo>
                <a:lnTo>
                  <a:pt x="11658" y="2258"/>
                </a:lnTo>
                <a:lnTo>
                  <a:pt x="15403" y="4044"/>
                </a:lnTo>
                <a:lnTo>
                  <a:pt x="20414" y="5234"/>
                </a:lnTo>
                <a:lnTo>
                  <a:pt x="26318" y="6028"/>
                </a:lnTo>
                <a:lnTo>
                  <a:pt x="32792" y="6549"/>
                </a:lnTo>
                <a:lnTo>
                  <a:pt x="40481" y="7764"/>
                </a:lnTo>
                <a:lnTo>
                  <a:pt x="48989" y="9401"/>
                </a:lnTo>
                <a:lnTo>
                  <a:pt x="112985" y="23019"/>
                </a:lnTo>
                <a:lnTo>
                  <a:pt x="123601" y="25500"/>
                </a:lnTo>
                <a:lnTo>
                  <a:pt x="132333" y="27162"/>
                </a:lnTo>
                <a:lnTo>
                  <a:pt x="139873" y="28253"/>
                </a:lnTo>
                <a:lnTo>
                  <a:pt x="160015" y="3048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95" name="Freeform 46094"/>
          <p:cNvSpPr/>
          <p:nvPr/>
        </p:nvSpPr>
        <p:spPr>
          <a:xfrm>
            <a:off x="355423019" y="352500133"/>
            <a:ext cx="22870" cy="1"/>
          </a:xfrm>
          <a:custGeom>
            <a:avLst/>
            <a:gdLst/>
            <a:ahLst/>
            <a:cxnLst/>
            <a:rect l="0" t="0" r="0" b="0"/>
            <a:pathLst>
              <a:path w="22870" h="1">
                <a:moveTo>
                  <a:pt x="21679" y="0"/>
                </a:moveTo>
                <a:lnTo>
                  <a:pt x="0" y="0"/>
                </a:lnTo>
                <a:lnTo>
                  <a:pt x="22869" y="0"/>
                </a:lnTo>
                <a:close/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96" name="SMARTInkAnnotation44"/>
          <p:cNvSpPr/>
          <p:nvPr/>
        </p:nvSpPr>
        <p:spPr>
          <a:xfrm>
            <a:off x="349440153" y="349551179"/>
            <a:ext cx="1508746" cy="257473"/>
          </a:xfrm>
          <a:custGeom>
            <a:avLst/>
            <a:gdLst/>
            <a:ahLst/>
            <a:cxnLst/>
            <a:rect l="0" t="0" r="0" b="0"/>
            <a:pathLst>
              <a:path w="1508746" h="257473">
                <a:moveTo>
                  <a:pt x="1508745" y="0"/>
                </a:moveTo>
                <a:lnTo>
                  <a:pt x="1504702" y="0"/>
                </a:lnTo>
                <a:lnTo>
                  <a:pt x="1503511" y="843"/>
                </a:lnTo>
                <a:lnTo>
                  <a:pt x="1502717" y="2257"/>
                </a:lnTo>
                <a:lnTo>
                  <a:pt x="1500510" y="8607"/>
                </a:lnTo>
                <a:lnTo>
                  <a:pt x="1497186" y="15403"/>
                </a:lnTo>
                <a:lnTo>
                  <a:pt x="1492895" y="21803"/>
                </a:lnTo>
                <a:lnTo>
                  <a:pt x="1490563" y="24705"/>
                </a:lnTo>
                <a:lnTo>
                  <a:pt x="1487959" y="30162"/>
                </a:lnTo>
                <a:lnTo>
                  <a:pt x="1487289" y="32816"/>
                </a:lnTo>
                <a:lnTo>
                  <a:pt x="1484263" y="38000"/>
                </a:lnTo>
                <a:lnTo>
                  <a:pt x="1482253" y="40580"/>
                </a:lnTo>
                <a:lnTo>
                  <a:pt x="1475531" y="45690"/>
                </a:lnTo>
                <a:lnTo>
                  <a:pt x="1464468" y="53330"/>
                </a:lnTo>
                <a:lnTo>
                  <a:pt x="1457746" y="59258"/>
                </a:lnTo>
                <a:lnTo>
                  <a:pt x="1449114" y="67543"/>
                </a:lnTo>
                <a:lnTo>
                  <a:pt x="1439639" y="74612"/>
                </a:lnTo>
                <a:lnTo>
                  <a:pt x="1429767" y="81433"/>
                </a:lnTo>
                <a:lnTo>
                  <a:pt x="1424781" y="85600"/>
                </a:lnTo>
                <a:lnTo>
                  <a:pt x="1419746" y="90090"/>
                </a:lnTo>
                <a:lnTo>
                  <a:pt x="1407393" y="97333"/>
                </a:lnTo>
                <a:lnTo>
                  <a:pt x="1394271" y="104229"/>
                </a:lnTo>
                <a:lnTo>
                  <a:pt x="1388417" y="108421"/>
                </a:lnTo>
                <a:lnTo>
                  <a:pt x="1382811" y="112935"/>
                </a:lnTo>
                <a:lnTo>
                  <a:pt x="1369814" y="120178"/>
                </a:lnTo>
                <a:lnTo>
                  <a:pt x="1355551" y="127074"/>
                </a:lnTo>
                <a:lnTo>
                  <a:pt x="1348209" y="131291"/>
                </a:lnTo>
                <a:lnTo>
                  <a:pt x="1340768" y="135780"/>
                </a:lnTo>
                <a:lnTo>
                  <a:pt x="1321197" y="143048"/>
                </a:lnTo>
                <a:lnTo>
                  <a:pt x="1300088" y="149944"/>
                </a:lnTo>
                <a:lnTo>
                  <a:pt x="1290910" y="154136"/>
                </a:lnTo>
                <a:lnTo>
                  <a:pt x="1282253" y="158650"/>
                </a:lnTo>
                <a:lnTo>
                  <a:pt x="1263575" y="165893"/>
                </a:lnTo>
                <a:lnTo>
                  <a:pt x="1244004" y="172789"/>
                </a:lnTo>
                <a:lnTo>
                  <a:pt x="1234033" y="177006"/>
                </a:lnTo>
                <a:lnTo>
                  <a:pt x="1224012" y="181495"/>
                </a:lnTo>
                <a:lnTo>
                  <a:pt x="1201588" y="188763"/>
                </a:lnTo>
                <a:lnTo>
                  <a:pt x="1177503" y="194816"/>
                </a:lnTo>
                <a:lnTo>
                  <a:pt x="1152698" y="200322"/>
                </a:lnTo>
                <a:lnTo>
                  <a:pt x="1127546" y="207838"/>
                </a:lnTo>
                <a:lnTo>
                  <a:pt x="1114921" y="212228"/>
                </a:lnTo>
                <a:lnTo>
                  <a:pt x="1089595" y="219347"/>
                </a:lnTo>
                <a:lnTo>
                  <a:pt x="1063377" y="225350"/>
                </a:lnTo>
                <a:lnTo>
                  <a:pt x="994196" y="238670"/>
                </a:lnTo>
                <a:lnTo>
                  <a:pt x="955352" y="242317"/>
                </a:lnTo>
                <a:lnTo>
                  <a:pt x="898202" y="248791"/>
                </a:lnTo>
                <a:lnTo>
                  <a:pt x="853157" y="251519"/>
                </a:lnTo>
                <a:lnTo>
                  <a:pt x="807640" y="256455"/>
                </a:lnTo>
                <a:lnTo>
                  <a:pt x="761975" y="257472"/>
                </a:lnTo>
                <a:lnTo>
                  <a:pt x="716260" y="253627"/>
                </a:lnTo>
                <a:lnTo>
                  <a:pt x="671413" y="252114"/>
                </a:lnTo>
                <a:lnTo>
                  <a:pt x="600918" y="251544"/>
                </a:lnTo>
                <a:lnTo>
                  <a:pt x="555947" y="247451"/>
                </a:lnTo>
                <a:lnTo>
                  <a:pt x="514499" y="240878"/>
                </a:lnTo>
                <a:lnTo>
                  <a:pt x="475406" y="237604"/>
                </a:lnTo>
                <a:lnTo>
                  <a:pt x="437009" y="232593"/>
                </a:lnTo>
                <a:lnTo>
                  <a:pt x="398810" y="225747"/>
                </a:lnTo>
                <a:lnTo>
                  <a:pt x="360685" y="218355"/>
                </a:lnTo>
                <a:lnTo>
                  <a:pt x="291033" y="203200"/>
                </a:lnTo>
                <a:lnTo>
                  <a:pt x="270743" y="195857"/>
                </a:lnTo>
                <a:lnTo>
                  <a:pt x="252412" y="187796"/>
                </a:lnTo>
                <a:lnTo>
                  <a:pt x="232965" y="181396"/>
                </a:lnTo>
                <a:lnTo>
                  <a:pt x="213047" y="175741"/>
                </a:lnTo>
                <a:lnTo>
                  <a:pt x="192906" y="169540"/>
                </a:lnTo>
                <a:lnTo>
                  <a:pt x="182785" y="165521"/>
                </a:lnTo>
                <a:lnTo>
                  <a:pt x="172665" y="161156"/>
                </a:lnTo>
                <a:lnTo>
                  <a:pt x="163363" y="156542"/>
                </a:lnTo>
                <a:lnTo>
                  <a:pt x="154632" y="151779"/>
                </a:lnTo>
                <a:lnTo>
                  <a:pt x="146273" y="146918"/>
                </a:lnTo>
                <a:lnTo>
                  <a:pt x="132457" y="139228"/>
                </a:lnTo>
                <a:lnTo>
                  <a:pt x="119831" y="132159"/>
                </a:lnTo>
                <a:lnTo>
                  <a:pt x="99293" y="119509"/>
                </a:lnTo>
                <a:lnTo>
                  <a:pt x="87585" y="112935"/>
                </a:lnTo>
                <a:lnTo>
                  <a:pt x="76745" y="104948"/>
                </a:lnTo>
                <a:lnTo>
                  <a:pt x="71487" y="100459"/>
                </a:lnTo>
                <a:lnTo>
                  <a:pt x="67121" y="95746"/>
                </a:lnTo>
                <a:lnTo>
                  <a:pt x="63376" y="90934"/>
                </a:lnTo>
                <a:lnTo>
                  <a:pt x="60027" y="86022"/>
                </a:lnTo>
                <a:lnTo>
                  <a:pt x="54049" y="78308"/>
                </a:lnTo>
                <a:lnTo>
                  <a:pt x="51271" y="75059"/>
                </a:lnTo>
                <a:lnTo>
                  <a:pt x="41424" y="69205"/>
                </a:lnTo>
                <a:lnTo>
                  <a:pt x="35222" y="66451"/>
                </a:lnTo>
                <a:lnTo>
                  <a:pt x="31105" y="62929"/>
                </a:lnTo>
                <a:lnTo>
                  <a:pt x="28351" y="58886"/>
                </a:lnTo>
                <a:lnTo>
                  <a:pt x="26516" y="54495"/>
                </a:lnTo>
                <a:lnTo>
                  <a:pt x="22225" y="47376"/>
                </a:lnTo>
                <a:lnTo>
                  <a:pt x="17487" y="41374"/>
                </a:lnTo>
                <a:lnTo>
                  <a:pt x="10914" y="34081"/>
                </a:lnTo>
                <a:lnTo>
                  <a:pt x="4018" y="26913"/>
                </a:lnTo>
                <a:lnTo>
                  <a:pt x="0" y="22869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97" name="SMARTInkAnnotation45"/>
          <p:cNvSpPr/>
          <p:nvPr/>
        </p:nvSpPr>
        <p:spPr>
          <a:xfrm>
            <a:off x="353123872" y="352393448"/>
            <a:ext cx="362274" cy="297186"/>
          </a:xfrm>
          <a:custGeom>
            <a:avLst/>
            <a:gdLst/>
            <a:ahLst/>
            <a:cxnLst/>
            <a:rect l="0" t="0" r="0" b="0"/>
            <a:pathLst>
              <a:path w="362274" h="297186">
                <a:moveTo>
                  <a:pt x="332011" y="0"/>
                </a:moveTo>
                <a:lnTo>
                  <a:pt x="327968" y="0"/>
                </a:lnTo>
                <a:lnTo>
                  <a:pt x="317376" y="4044"/>
                </a:lnTo>
                <a:lnTo>
                  <a:pt x="312093" y="5234"/>
                </a:lnTo>
                <a:lnTo>
                  <a:pt x="306040" y="6028"/>
                </a:lnTo>
                <a:lnTo>
                  <a:pt x="299442" y="6549"/>
                </a:lnTo>
                <a:lnTo>
                  <a:pt x="291678" y="7764"/>
                </a:lnTo>
                <a:lnTo>
                  <a:pt x="283121" y="9401"/>
                </a:lnTo>
                <a:lnTo>
                  <a:pt x="240978" y="18133"/>
                </a:lnTo>
                <a:lnTo>
                  <a:pt x="228997" y="21407"/>
                </a:lnTo>
                <a:lnTo>
                  <a:pt x="216768" y="25276"/>
                </a:lnTo>
                <a:lnTo>
                  <a:pt x="204391" y="29543"/>
                </a:lnTo>
                <a:lnTo>
                  <a:pt x="179338" y="38820"/>
                </a:lnTo>
                <a:lnTo>
                  <a:pt x="90711" y="73695"/>
                </a:lnTo>
                <a:lnTo>
                  <a:pt x="78854" y="77912"/>
                </a:lnTo>
                <a:lnTo>
                  <a:pt x="67568" y="81583"/>
                </a:lnTo>
                <a:lnTo>
                  <a:pt x="56654" y="84857"/>
                </a:lnTo>
                <a:lnTo>
                  <a:pt x="46856" y="88752"/>
                </a:lnTo>
                <a:lnTo>
                  <a:pt x="37753" y="93018"/>
                </a:lnTo>
                <a:lnTo>
                  <a:pt x="29170" y="97582"/>
                </a:lnTo>
                <a:lnTo>
                  <a:pt x="21754" y="102295"/>
                </a:lnTo>
                <a:lnTo>
                  <a:pt x="15106" y="107157"/>
                </a:lnTo>
                <a:lnTo>
                  <a:pt x="8979" y="112068"/>
                </a:lnTo>
                <a:lnTo>
                  <a:pt x="4911" y="117054"/>
                </a:lnTo>
                <a:lnTo>
                  <a:pt x="2183" y="122064"/>
                </a:lnTo>
                <a:lnTo>
                  <a:pt x="372" y="127100"/>
                </a:lnTo>
                <a:lnTo>
                  <a:pt x="0" y="131292"/>
                </a:lnTo>
                <a:lnTo>
                  <a:pt x="595" y="134938"/>
                </a:lnTo>
                <a:lnTo>
                  <a:pt x="1860" y="138212"/>
                </a:lnTo>
                <a:lnTo>
                  <a:pt x="4391" y="141238"/>
                </a:lnTo>
                <a:lnTo>
                  <a:pt x="11708" y="146869"/>
                </a:lnTo>
                <a:lnTo>
                  <a:pt x="17735" y="149573"/>
                </a:lnTo>
                <a:lnTo>
                  <a:pt x="25127" y="152202"/>
                </a:lnTo>
                <a:lnTo>
                  <a:pt x="33437" y="154806"/>
                </a:lnTo>
                <a:lnTo>
                  <a:pt x="43210" y="157386"/>
                </a:lnTo>
                <a:lnTo>
                  <a:pt x="65385" y="162521"/>
                </a:lnTo>
                <a:lnTo>
                  <a:pt x="91579" y="167631"/>
                </a:lnTo>
                <a:lnTo>
                  <a:pt x="121022" y="172715"/>
                </a:lnTo>
                <a:lnTo>
                  <a:pt x="205656" y="185415"/>
                </a:lnTo>
                <a:lnTo>
                  <a:pt x="223217" y="188814"/>
                </a:lnTo>
                <a:lnTo>
                  <a:pt x="240854" y="192758"/>
                </a:lnTo>
                <a:lnTo>
                  <a:pt x="258539" y="197074"/>
                </a:lnTo>
                <a:lnTo>
                  <a:pt x="274563" y="201663"/>
                </a:lnTo>
                <a:lnTo>
                  <a:pt x="289496" y="206400"/>
                </a:lnTo>
                <a:lnTo>
                  <a:pt x="303659" y="211262"/>
                </a:lnTo>
                <a:lnTo>
                  <a:pt x="315665" y="216198"/>
                </a:lnTo>
                <a:lnTo>
                  <a:pt x="326182" y="221184"/>
                </a:lnTo>
                <a:lnTo>
                  <a:pt x="357312" y="237282"/>
                </a:lnTo>
                <a:lnTo>
                  <a:pt x="360735" y="241176"/>
                </a:lnTo>
                <a:lnTo>
                  <a:pt x="362173" y="245443"/>
                </a:lnTo>
                <a:lnTo>
                  <a:pt x="362273" y="249982"/>
                </a:lnTo>
                <a:lnTo>
                  <a:pt x="361504" y="253852"/>
                </a:lnTo>
                <a:lnTo>
                  <a:pt x="358378" y="260425"/>
                </a:lnTo>
                <a:lnTo>
                  <a:pt x="354682" y="263352"/>
                </a:lnTo>
                <a:lnTo>
                  <a:pt x="343793" y="268883"/>
                </a:lnTo>
                <a:lnTo>
                  <a:pt x="335632" y="271537"/>
                </a:lnTo>
                <a:lnTo>
                  <a:pt x="325958" y="274167"/>
                </a:lnTo>
                <a:lnTo>
                  <a:pt x="315268" y="276746"/>
                </a:lnTo>
                <a:lnTo>
                  <a:pt x="292125" y="281881"/>
                </a:lnTo>
                <a:lnTo>
                  <a:pt x="242764" y="292076"/>
                </a:lnTo>
                <a:lnTo>
                  <a:pt x="231031" y="293787"/>
                </a:lnTo>
                <a:lnTo>
                  <a:pt x="219819" y="294903"/>
                </a:lnTo>
                <a:lnTo>
                  <a:pt x="208955" y="295672"/>
                </a:lnTo>
                <a:lnTo>
                  <a:pt x="198338" y="296168"/>
                </a:lnTo>
                <a:lnTo>
                  <a:pt x="177502" y="296739"/>
                </a:lnTo>
                <a:lnTo>
                  <a:pt x="126752" y="297136"/>
                </a:lnTo>
                <a:lnTo>
                  <a:pt x="115764" y="294903"/>
                </a:lnTo>
                <a:lnTo>
                  <a:pt x="111646" y="293117"/>
                </a:lnTo>
                <a:lnTo>
                  <a:pt x="108917" y="292770"/>
                </a:lnTo>
                <a:lnTo>
                  <a:pt x="107082" y="293390"/>
                </a:lnTo>
                <a:lnTo>
                  <a:pt x="103411" y="29718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98" name="SMARTInkAnnotation46"/>
          <p:cNvSpPr/>
          <p:nvPr/>
        </p:nvSpPr>
        <p:spPr>
          <a:xfrm>
            <a:off x="353512537" y="352568694"/>
            <a:ext cx="223615" cy="151929"/>
          </a:xfrm>
          <a:custGeom>
            <a:avLst/>
            <a:gdLst/>
            <a:ahLst/>
            <a:cxnLst/>
            <a:rect l="0" t="0" r="0" b="0"/>
            <a:pathLst>
              <a:path w="223615" h="151929">
                <a:moveTo>
                  <a:pt x="19546" y="68585"/>
                </a:moveTo>
                <a:lnTo>
                  <a:pt x="5680" y="82450"/>
                </a:lnTo>
                <a:lnTo>
                  <a:pt x="5234" y="84608"/>
                </a:lnTo>
                <a:lnTo>
                  <a:pt x="4911" y="87734"/>
                </a:lnTo>
                <a:lnTo>
                  <a:pt x="4713" y="91504"/>
                </a:lnTo>
                <a:lnTo>
                  <a:pt x="3745" y="95721"/>
                </a:lnTo>
                <a:lnTo>
                  <a:pt x="2232" y="100235"/>
                </a:lnTo>
                <a:lnTo>
                  <a:pt x="397" y="104923"/>
                </a:lnTo>
                <a:lnTo>
                  <a:pt x="0" y="108892"/>
                </a:lnTo>
                <a:lnTo>
                  <a:pt x="595" y="112390"/>
                </a:lnTo>
                <a:lnTo>
                  <a:pt x="1835" y="115565"/>
                </a:lnTo>
                <a:lnTo>
                  <a:pt x="2654" y="119385"/>
                </a:lnTo>
                <a:lnTo>
                  <a:pt x="3200" y="123626"/>
                </a:lnTo>
                <a:lnTo>
                  <a:pt x="3572" y="128141"/>
                </a:lnTo>
                <a:lnTo>
                  <a:pt x="5506" y="131985"/>
                </a:lnTo>
                <a:lnTo>
                  <a:pt x="8508" y="135408"/>
                </a:lnTo>
                <a:lnTo>
                  <a:pt x="12179" y="138534"/>
                </a:lnTo>
                <a:lnTo>
                  <a:pt x="18033" y="141461"/>
                </a:lnTo>
                <a:lnTo>
                  <a:pt x="25301" y="144264"/>
                </a:lnTo>
                <a:lnTo>
                  <a:pt x="33560" y="146992"/>
                </a:lnTo>
                <a:lnTo>
                  <a:pt x="41572" y="148803"/>
                </a:lnTo>
                <a:lnTo>
                  <a:pt x="49485" y="149994"/>
                </a:lnTo>
                <a:lnTo>
                  <a:pt x="57274" y="150812"/>
                </a:lnTo>
                <a:lnTo>
                  <a:pt x="66724" y="151333"/>
                </a:lnTo>
                <a:lnTo>
                  <a:pt x="88503" y="151928"/>
                </a:lnTo>
                <a:lnTo>
                  <a:pt x="99367" y="151234"/>
                </a:lnTo>
                <a:lnTo>
                  <a:pt x="110033" y="149944"/>
                </a:lnTo>
                <a:lnTo>
                  <a:pt x="120501" y="148232"/>
                </a:lnTo>
                <a:lnTo>
                  <a:pt x="130869" y="146223"/>
                </a:lnTo>
                <a:lnTo>
                  <a:pt x="151432" y="141758"/>
                </a:lnTo>
                <a:lnTo>
                  <a:pt x="160809" y="139377"/>
                </a:lnTo>
                <a:lnTo>
                  <a:pt x="169614" y="136946"/>
                </a:lnTo>
                <a:lnTo>
                  <a:pt x="177998" y="134491"/>
                </a:lnTo>
                <a:lnTo>
                  <a:pt x="185316" y="131142"/>
                </a:lnTo>
                <a:lnTo>
                  <a:pt x="191864" y="127223"/>
                </a:lnTo>
                <a:lnTo>
                  <a:pt x="197916" y="122932"/>
                </a:lnTo>
                <a:lnTo>
                  <a:pt x="202803" y="117499"/>
                </a:lnTo>
                <a:lnTo>
                  <a:pt x="206920" y="111373"/>
                </a:lnTo>
                <a:lnTo>
                  <a:pt x="210492" y="104725"/>
                </a:lnTo>
                <a:lnTo>
                  <a:pt x="213742" y="97755"/>
                </a:lnTo>
                <a:lnTo>
                  <a:pt x="216743" y="90586"/>
                </a:lnTo>
                <a:lnTo>
                  <a:pt x="219596" y="83244"/>
                </a:lnTo>
                <a:lnTo>
                  <a:pt x="221481" y="76671"/>
                </a:lnTo>
                <a:lnTo>
                  <a:pt x="222771" y="70594"/>
                </a:lnTo>
                <a:lnTo>
                  <a:pt x="223614" y="64839"/>
                </a:lnTo>
                <a:lnTo>
                  <a:pt x="223316" y="59308"/>
                </a:lnTo>
                <a:lnTo>
                  <a:pt x="222275" y="53950"/>
                </a:lnTo>
                <a:lnTo>
                  <a:pt x="220737" y="48666"/>
                </a:lnTo>
                <a:lnTo>
                  <a:pt x="214535" y="29095"/>
                </a:lnTo>
                <a:lnTo>
                  <a:pt x="212204" y="23638"/>
                </a:lnTo>
                <a:lnTo>
                  <a:pt x="209798" y="19149"/>
                </a:lnTo>
                <a:lnTo>
                  <a:pt x="207342" y="15304"/>
                </a:lnTo>
                <a:lnTo>
                  <a:pt x="205705" y="11906"/>
                </a:lnTo>
                <a:lnTo>
                  <a:pt x="204614" y="8780"/>
                </a:lnTo>
                <a:lnTo>
                  <a:pt x="202431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99" name="SMARTInkAnnotation47"/>
          <p:cNvSpPr/>
          <p:nvPr/>
        </p:nvSpPr>
        <p:spPr>
          <a:xfrm>
            <a:off x="353745453" y="352446903"/>
            <a:ext cx="182166" cy="273001"/>
          </a:xfrm>
          <a:custGeom>
            <a:avLst/>
            <a:gdLst/>
            <a:ahLst/>
            <a:cxnLst/>
            <a:rect l="0" t="0" r="0" b="0"/>
            <a:pathLst>
              <a:path w="182166" h="273001">
                <a:moveTo>
                  <a:pt x="0" y="30360"/>
                </a:moveTo>
                <a:lnTo>
                  <a:pt x="0" y="26317"/>
                </a:lnTo>
                <a:lnTo>
                  <a:pt x="843" y="24283"/>
                </a:lnTo>
                <a:lnTo>
                  <a:pt x="6027" y="17189"/>
                </a:lnTo>
                <a:lnTo>
                  <a:pt x="11335" y="11484"/>
                </a:lnTo>
                <a:lnTo>
                  <a:pt x="21456" y="1289"/>
                </a:lnTo>
                <a:lnTo>
                  <a:pt x="22770" y="818"/>
                </a:lnTo>
                <a:lnTo>
                  <a:pt x="27806" y="148"/>
                </a:lnTo>
                <a:lnTo>
                  <a:pt x="29294" y="0"/>
                </a:lnTo>
                <a:lnTo>
                  <a:pt x="29691" y="818"/>
                </a:lnTo>
                <a:lnTo>
                  <a:pt x="30237" y="5977"/>
                </a:lnTo>
                <a:lnTo>
                  <a:pt x="30410" y="13741"/>
                </a:lnTo>
                <a:lnTo>
                  <a:pt x="30485" y="235619"/>
                </a:lnTo>
                <a:lnTo>
                  <a:pt x="30485" y="225449"/>
                </a:lnTo>
                <a:lnTo>
                  <a:pt x="32171" y="222225"/>
                </a:lnTo>
                <a:lnTo>
                  <a:pt x="34999" y="218380"/>
                </a:lnTo>
                <a:lnTo>
                  <a:pt x="38571" y="214138"/>
                </a:lnTo>
                <a:lnTo>
                  <a:pt x="42639" y="210443"/>
                </a:lnTo>
                <a:lnTo>
                  <a:pt x="47054" y="207143"/>
                </a:lnTo>
                <a:lnTo>
                  <a:pt x="51693" y="204093"/>
                </a:lnTo>
                <a:lnTo>
                  <a:pt x="57323" y="201215"/>
                </a:lnTo>
                <a:lnTo>
                  <a:pt x="63599" y="198462"/>
                </a:lnTo>
                <a:lnTo>
                  <a:pt x="70346" y="195758"/>
                </a:lnTo>
                <a:lnTo>
                  <a:pt x="77366" y="193972"/>
                </a:lnTo>
                <a:lnTo>
                  <a:pt x="84609" y="192782"/>
                </a:lnTo>
                <a:lnTo>
                  <a:pt x="91951" y="191963"/>
                </a:lnTo>
                <a:lnTo>
                  <a:pt x="99417" y="191442"/>
                </a:lnTo>
                <a:lnTo>
                  <a:pt x="106908" y="191095"/>
                </a:lnTo>
                <a:lnTo>
                  <a:pt x="114449" y="190847"/>
                </a:lnTo>
                <a:lnTo>
                  <a:pt x="122014" y="191541"/>
                </a:lnTo>
                <a:lnTo>
                  <a:pt x="129604" y="192856"/>
                </a:lnTo>
                <a:lnTo>
                  <a:pt x="137194" y="194568"/>
                </a:lnTo>
                <a:lnTo>
                  <a:pt x="144810" y="195709"/>
                </a:lnTo>
                <a:lnTo>
                  <a:pt x="152425" y="196477"/>
                </a:lnTo>
                <a:lnTo>
                  <a:pt x="160040" y="196974"/>
                </a:lnTo>
                <a:lnTo>
                  <a:pt x="165943" y="198164"/>
                </a:lnTo>
                <a:lnTo>
                  <a:pt x="170755" y="199801"/>
                </a:lnTo>
                <a:lnTo>
                  <a:pt x="174798" y="201736"/>
                </a:lnTo>
                <a:lnTo>
                  <a:pt x="177477" y="204737"/>
                </a:lnTo>
                <a:lnTo>
                  <a:pt x="179288" y="208409"/>
                </a:lnTo>
                <a:lnTo>
                  <a:pt x="181272" y="216172"/>
                </a:lnTo>
                <a:lnTo>
                  <a:pt x="182165" y="222448"/>
                </a:lnTo>
                <a:lnTo>
                  <a:pt x="181545" y="225301"/>
                </a:lnTo>
                <a:lnTo>
                  <a:pt x="178618" y="230733"/>
                </a:lnTo>
                <a:lnTo>
                  <a:pt x="174501" y="235967"/>
                </a:lnTo>
                <a:lnTo>
                  <a:pt x="172219" y="238546"/>
                </a:lnTo>
                <a:lnTo>
                  <a:pt x="168151" y="241126"/>
                </a:lnTo>
                <a:lnTo>
                  <a:pt x="162892" y="243681"/>
                </a:lnTo>
                <a:lnTo>
                  <a:pt x="156865" y="246236"/>
                </a:lnTo>
                <a:lnTo>
                  <a:pt x="145628" y="251321"/>
                </a:lnTo>
                <a:lnTo>
                  <a:pt x="140270" y="253876"/>
                </a:lnTo>
                <a:lnTo>
                  <a:pt x="134143" y="256406"/>
                </a:lnTo>
                <a:lnTo>
                  <a:pt x="127521" y="258960"/>
                </a:lnTo>
                <a:lnTo>
                  <a:pt x="120575" y="261491"/>
                </a:lnTo>
                <a:lnTo>
                  <a:pt x="113407" y="263202"/>
                </a:lnTo>
                <a:lnTo>
                  <a:pt x="106089" y="264318"/>
                </a:lnTo>
                <a:lnTo>
                  <a:pt x="98648" y="265062"/>
                </a:lnTo>
                <a:lnTo>
                  <a:pt x="91182" y="266427"/>
                </a:lnTo>
                <a:lnTo>
                  <a:pt x="83641" y="268163"/>
                </a:lnTo>
                <a:lnTo>
                  <a:pt x="76076" y="270172"/>
                </a:lnTo>
                <a:lnTo>
                  <a:pt x="70197" y="271512"/>
                </a:lnTo>
                <a:lnTo>
                  <a:pt x="65410" y="272405"/>
                </a:lnTo>
                <a:lnTo>
                  <a:pt x="61391" y="273000"/>
                </a:lnTo>
                <a:lnTo>
                  <a:pt x="57001" y="272553"/>
                </a:lnTo>
                <a:lnTo>
                  <a:pt x="52412" y="271412"/>
                </a:lnTo>
                <a:lnTo>
                  <a:pt x="47625" y="269800"/>
                </a:lnTo>
                <a:lnTo>
                  <a:pt x="43606" y="268734"/>
                </a:lnTo>
                <a:lnTo>
                  <a:pt x="40084" y="268014"/>
                </a:lnTo>
                <a:lnTo>
                  <a:pt x="36884" y="267543"/>
                </a:lnTo>
                <a:lnTo>
                  <a:pt x="34751" y="266377"/>
                </a:lnTo>
                <a:lnTo>
                  <a:pt x="33312" y="264740"/>
                </a:lnTo>
                <a:lnTo>
                  <a:pt x="30485" y="2589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00" name="SMARTInkAnnotation48"/>
          <p:cNvSpPr/>
          <p:nvPr/>
        </p:nvSpPr>
        <p:spPr>
          <a:xfrm>
            <a:off x="353924567" y="352568694"/>
            <a:ext cx="147490" cy="159916"/>
          </a:xfrm>
          <a:custGeom>
            <a:avLst/>
            <a:gdLst/>
            <a:ahLst/>
            <a:cxnLst/>
            <a:rect l="0" t="0" r="0" b="0"/>
            <a:pathLst>
              <a:path w="147490" h="159916">
                <a:moveTo>
                  <a:pt x="140916" y="0"/>
                </a:moveTo>
                <a:lnTo>
                  <a:pt x="147489" y="0"/>
                </a:lnTo>
                <a:lnTo>
                  <a:pt x="94308" y="0"/>
                </a:lnTo>
                <a:lnTo>
                  <a:pt x="86990" y="868"/>
                </a:lnTo>
                <a:lnTo>
                  <a:pt x="79549" y="2257"/>
                </a:lnTo>
                <a:lnTo>
                  <a:pt x="72083" y="4043"/>
                </a:lnTo>
                <a:lnTo>
                  <a:pt x="64542" y="6102"/>
                </a:lnTo>
                <a:lnTo>
                  <a:pt x="49411" y="10616"/>
                </a:lnTo>
                <a:lnTo>
                  <a:pt x="42664" y="12154"/>
                </a:lnTo>
                <a:lnTo>
                  <a:pt x="36463" y="13196"/>
                </a:lnTo>
                <a:lnTo>
                  <a:pt x="30634" y="13865"/>
                </a:lnTo>
                <a:lnTo>
                  <a:pt x="25078" y="15180"/>
                </a:lnTo>
                <a:lnTo>
                  <a:pt x="19671" y="16892"/>
                </a:lnTo>
                <a:lnTo>
                  <a:pt x="14362" y="18876"/>
                </a:lnTo>
                <a:lnTo>
                  <a:pt x="10840" y="21059"/>
                </a:lnTo>
                <a:lnTo>
                  <a:pt x="8484" y="23366"/>
                </a:lnTo>
                <a:lnTo>
                  <a:pt x="5011" y="28178"/>
                </a:lnTo>
                <a:lnTo>
                  <a:pt x="645" y="33114"/>
                </a:lnTo>
                <a:lnTo>
                  <a:pt x="0" y="34776"/>
                </a:lnTo>
                <a:lnTo>
                  <a:pt x="397" y="35892"/>
                </a:lnTo>
                <a:lnTo>
                  <a:pt x="1513" y="36636"/>
                </a:lnTo>
                <a:lnTo>
                  <a:pt x="2258" y="37976"/>
                </a:lnTo>
                <a:lnTo>
                  <a:pt x="3101" y="41721"/>
                </a:lnTo>
                <a:lnTo>
                  <a:pt x="5011" y="44747"/>
                </a:lnTo>
                <a:lnTo>
                  <a:pt x="7987" y="48468"/>
                </a:lnTo>
                <a:lnTo>
                  <a:pt x="11659" y="52635"/>
                </a:lnTo>
                <a:lnTo>
                  <a:pt x="16644" y="56257"/>
                </a:lnTo>
                <a:lnTo>
                  <a:pt x="22498" y="59531"/>
                </a:lnTo>
                <a:lnTo>
                  <a:pt x="36637" y="66253"/>
                </a:lnTo>
                <a:lnTo>
                  <a:pt x="54223" y="74885"/>
                </a:lnTo>
                <a:lnTo>
                  <a:pt x="62806" y="78705"/>
                </a:lnTo>
                <a:lnTo>
                  <a:pt x="71066" y="82103"/>
                </a:lnTo>
                <a:lnTo>
                  <a:pt x="79103" y="85228"/>
                </a:lnTo>
                <a:lnTo>
                  <a:pt x="94829" y="90934"/>
                </a:lnTo>
                <a:lnTo>
                  <a:pt x="102568" y="93662"/>
                </a:lnTo>
                <a:lnTo>
                  <a:pt x="109439" y="97160"/>
                </a:lnTo>
                <a:lnTo>
                  <a:pt x="115689" y="101178"/>
                </a:lnTo>
                <a:lnTo>
                  <a:pt x="121568" y="105544"/>
                </a:lnTo>
                <a:lnTo>
                  <a:pt x="126331" y="109314"/>
                </a:lnTo>
                <a:lnTo>
                  <a:pt x="130349" y="112687"/>
                </a:lnTo>
                <a:lnTo>
                  <a:pt x="133871" y="115763"/>
                </a:lnTo>
                <a:lnTo>
                  <a:pt x="136228" y="118665"/>
                </a:lnTo>
                <a:lnTo>
                  <a:pt x="137790" y="121443"/>
                </a:lnTo>
                <a:lnTo>
                  <a:pt x="138832" y="124147"/>
                </a:lnTo>
                <a:lnTo>
                  <a:pt x="139527" y="126801"/>
                </a:lnTo>
                <a:lnTo>
                  <a:pt x="139998" y="129406"/>
                </a:lnTo>
                <a:lnTo>
                  <a:pt x="140296" y="131985"/>
                </a:lnTo>
                <a:lnTo>
                  <a:pt x="139676" y="134565"/>
                </a:lnTo>
                <a:lnTo>
                  <a:pt x="138386" y="137120"/>
                </a:lnTo>
                <a:lnTo>
                  <a:pt x="136699" y="139675"/>
                </a:lnTo>
                <a:lnTo>
                  <a:pt x="133871" y="142230"/>
                </a:lnTo>
                <a:lnTo>
                  <a:pt x="130299" y="144785"/>
                </a:lnTo>
                <a:lnTo>
                  <a:pt x="126207" y="147315"/>
                </a:lnTo>
                <a:lnTo>
                  <a:pt x="120948" y="149026"/>
                </a:lnTo>
                <a:lnTo>
                  <a:pt x="114921" y="150142"/>
                </a:lnTo>
                <a:lnTo>
                  <a:pt x="108347" y="150911"/>
                </a:lnTo>
                <a:lnTo>
                  <a:pt x="102270" y="152251"/>
                </a:lnTo>
                <a:lnTo>
                  <a:pt x="96515" y="153987"/>
                </a:lnTo>
                <a:lnTo>
                  <a:pt x="91009" y="155996"/>
                </a:lnTo>
                <a:lnTo>
                  <a:pt x="84783" y="157360"/>
                </a:lnTo>
                <a:lnTo>
                  <a:pt x="78086" y="158253"/>
                </a:lnTo>
                <a:lnTo>
                  <a:pt x="71091" y="158849"/>
                </a:lnTo>
                <a:lnTo>
                  <a:pt x="64741" y="159246"/>
                </a:lnTo>
                <a:lnTo>
                  <a:pt x="53157" y="159667"/>
                </a:lnTo>
                <a:lnTo>
                  <a:pt x="41176" y="159915"/>
                </a:lnTo>
                <a:lnTo>
                  <a:pt x="38001" y="159122"/>
                </a:lnTo>
                <a:lnTo>
                  <a:pt x="35049" y="157733"/>
                </a:lnTo>
                <a:lnTo>
                  <a:pt x="32246" y="155947"/>
                </a:lnTo>
                <a:lnTo>
                  <a:pt x="29518" y="154781"/>
                </a:lnTo>
                <a:lnTo>
                  <a:pt x="26864" y="153987"/>
                </a:lnTo>
                <a:lnTo>
                  <a:pt x="19001" y="1524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02" name="SMARTInkAnnotation49"/>
          <p:cNvSpPr/>
          <p:nvPr/>
        </p:nvSpPr>
        <p:spPr>
          <a:xfrm>
            <a:off x="354195038" y="352492494"/>
            <a:ext cx="30461" cy="228601"/>
          </a:xfrm>
          <a:custGeom>
            <a:avLst/>
            <a:gdLst/>
            <a:ahLst/>
            <a:cxnLst/>
            <a:rect l="0" t="0" r="0" b="0"/>
            <a:pathLst>
              <a:path w="30461" h="228601">
                <a:moveTo>
                  <a:pt x="0" y="0"/>
                </a:moveTo>
                <a:lnTo>
                  <a:pt x="0" y="69105"/>
                </a:lnTo>
                <a:lnTo>
                  <a:pt x="843" y="77390"/>
                </a:lnTo>
                <a:lnTo>
                  <a:pt x="2257" y="86320"/>
                </a:lnTo>
                <a:lnTo>
                  <a:pt x="4043" y="95646"/>
                </a:lnTo>
                <a:lnTo>
                  <a:pt x="5233" y="104402"/>
                </a:lnTo>
                <a:lnTo>
                  <a:pt x="6027" y="112786"/>
                </a:lnTo>
                <a:lnTo>
                  <a:pt x="6548" y="120922"/>
                </a:lnTo>
                <a:lnTo>
                  <a:pt x="7764" y="129728"/>
                </a:lnTo>
                <a:lnTo>
                  <a:pt x="9401" y="138980"/>
                </a:lnTo>
                <a:lnTo>
                  <a:pt x="11335" y="148530"/>
                </a:lnTo>
                <a:lnTo>
                  <a:pt x="12650" y="157435"/>
                </a:lnTo>
                <a:lnTo>
                  <a:pt x="13493" y="165918"/>
                </a:lnTo>
                <a:lnTo>
                  <a:pt x="14089" y="174128"/>
                </a:lnTo>
                <a:lnTo>
                  <a:pt x="15304" y="182116"/>
                </a:lnTo>
                <a:lnTo>
                  <a:pt x="16966" y="190003"/>
                </a:lnTo>
                <a:lnTo>
                  <a:pt x="18926" y="197792"/>
                </a:lnTo>
                <a:lnTo>
                  <a:pt x="20240" y="203820"/>
                </a:lnTo>
                <a:lnTo>
                  <a:pt x="21108" y="208706"/>
                </a:lnTo>
                <a:lnTo>
                  <a:pt x="21679" y="212799"/>
                </a:lnTo>
                <a:lnTo>
                  <a:pt x="22919" y="216371"/>
                </a:lnTo>
                <a:lnTo>
                  <a:pt x="24581" y="219595"/>
                </a:lnTo>
                <a:lnTo>
                  <a:pt x="30460" y="2286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03" name="SMARTInkAnnotation50"/>
          <p:cNvSpPr/>
          <p:nvPr/>
        </p:nvSpPr>
        <p:spPr>
          <a:xfrm>
            <a:off x="354080738" y="352614433"/>
            <a:ext cx="175246" cy="30462"/>
          </a:xfrm>
          <a:custGeom>
            <a:avLst/>
            <a:gdLst/>
            <a:ahLst/>
            <a:cxnLst/>
            <a:rect l="0" t="0" r="0" b="0"/>
            <a:pathLst>
              <a:path w="175246" h="30462">
                <a:moveTo>
                  <a:pt x="0" y="0"/>
                </a:moveTo>
                <a:lnTo>
                  <a:pt x="4043" y="0"/>
                </a:lnTo>
                <a:lnTo>
                  <a:pt x="6077" y="844"/>
                </a:lnTo>
                <a:lnTo>
                  <a:pt x="8284" y="2258"/>
                </a:lnTo>
                <a:lnTo>
                  <a:pt x="10591" y="4044"/>
                </a:lnTo>
                <a:lnTo>
                  <a:pt x="13841" y="5234"/>
                </a:lnTo>
                <a:lnTo>
                  <a:pt x="17685" y="6028"/>
                </a:lnTo>
                <a:lnTo>
                  <a:pt x="21952" y="6549"/>
                </a:lnTo>
                <a:lnTo>
                  <a:pt x="28178" y="7739"/>
                </a:lnTo>
                <a:lnTo>
                  <a:pt x="44127" y="11336"/>
                </a:lnTo>
                <a:lnTo>
                  <a:pt x="53131" y="12626"/>
                </a:lnTo>
                <a:lnTo>
                  <a:pt x="62508" y="13494"/>
                </a:lnTo>
                <a:lnTo>
                  <a:pt x="72157" y="14089"/>
                </a:lnTo>
                <a:lnTo>
                  <a:pt x="81954" y="15305"/>
                </a:lnTo>
                <a:lnTo>
                  <a:pt x="91901" y="16967"/>
                </a:lnTo>
                <a:lnTo>
                  <a:pt x="136202" y="25748"/>
                </a:lnTo>
                <a:lnTo>
                  <a:pt x="145826" y="27310"/>
                </a:lnTo>
                <a:lnTo>
                  <a:pt x="153938" y="28377"/>
                </a:lnTo>
                <a:lnTo>
                  <a:pt x="175245" y="3046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04" name="SMARTInkAnnotation51"/>
          <p:cNvSpPr/>
          <p:nvPr/>
        </p:nvSpPr>
        <p:spPr>
          <a:xfrm>
            <a:off x="354339798" y="352614433"/>
            <a:ext cx="15256" cy="106662"/>
          </a:xfrm>
          <a:custGeom>
            <a:avLst/>
            <a:gdLst/>
            <a:ahLst/>
            <a:cxnLst/>
            <a:rect l="0" t="0" r="0" b="0"/>
            <a:pathLst>
              <a:path w="15256" h="106662">
                <a:moveTo>
                  <a:pt x="0" y="0"/>
                </a:moveTo>
                <a:lnTo>
                  <a:pt x="0" y="11559"/>
                </a:lnTo>
                <a:lnTo>
                  <a:pt x="868" y="13643"/>
                </a:lnTo>
                <a:lnTo>
                  <a:pt x="2257" y="15851"/>
                </a:lnTo>
                <a:lnTo>
                  <a:pt x="4068" y="18182"/>
                </a:lnTo>
                <a:lnTo>
                  <a:pt x="5258" y="21432"/>
                </a:lnTo>
                <a:lnTo>
                  <a:pt x="6052" y="25301"/>
                </a:lnTo>
                <a:lnTo>
                  <a:pt x="6573" y="29568"/>
                </a:lnTo>
                <a:lnTo>
                  <a:pt x="7764" y="34107"/>
                </a:lnTo>
                <a:lnTo>
                  <a:pt x="9426" y="38820"/>
                </a:lnTo>
                <a:lnTo>
                  <a:pt x="11360" y="43657"/>
                </a:lnTo>
                <a:lnTo>
                  <a:pt x="12650" y="49411"/>
                </a:lnTo>
                <a:lnTo>
                  <a:pt x="13518" y="55811"/>
                </a:lnTo>
                <a:lnTo>
                  <a:pt x="14089" y="62607"/>
                </a:lnTo>
                <a:lnTo>
                  <a:pt x="14486" y="68833"/>
                </a:lnTo>
                <a:lnTo>
                  <a:pt x="14907" y="80244"/>
                </a:lnTo>
                <a:lnTo>
                  <a:pt x="15255" y="10666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05" name="SMARTInkAnnotation52"/>
          <p:cNvSpPr/>
          <p:nvPr/>
        </p:nvSpPr>
        <p:spPr>
          <a:xfrm>
            <a:off x="354393153" y="352632888"/>
            <a:ext cx="7616" cy="4392"/>
          </a:xfrm>
          <a:custGeom>
            <a:avLst/>
            <a:gdLst/>
            <a:ahLst/>
            <a:cxnLst/>
            <a:rect l="0" t="0" r="0" b="0"/>
            <a:pathLst>
              <a:path w="7616" h="4392">
                <a:moveTo>
                  <a:pt x="0" y="4391"/>
                </a:moveTo>
                <a:lnTo>
                  <a:pt x="7615" y="4391"/>
                </a:lnTo>
                <a:lnTo>
                  <a:pt x="7615" y="0"/>
                </a:lnTo>
                <a:lnTo>
                  <a:pt x="7615" y="439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06" name="SMARTInkAnnotation53"/>
          <p:cNvSpPr/>
          <p:nvPr/>
        </p:nvSpPr>
        <p:spPr>
          <a:xfrm>
            <a:off x="354560783" y="352492494"/>
            <a:ext cx="30486" cy="259086"/>
          </a:xfrm>
          <a:custGeom>
            <a:avLst/>
            <a:gdLst/>
            <a:ahLst/>
            <a:cxnLst/>
            <a:rect l="0" t="0" r="0" b="0"/>
            <a:pathLst>
              <a:path w="30486" h="259086">
                <a:moveTo>
                  <a:pt x="0" y="0"/>
                </a:moveTo>
                <a:lnTo>
                  <a:pt x="4043" y="4043"/>
                </a:lnTo>
                <a:lnTo>
                  <a:pt x="5234" y="6102"/>
                </a:lnTo>
                <a:lnTo>
                  <a:pt x="6027" y="8309"/>
                </a:lnTo>
                <a:lnTo>
                  <a:pt x="6920" y="13865"/>
                </a:lnTo>
                <a:lnTo>
                  <a:pt x="7144" y="17710"/>
                </a:lnTo>
                <a:lnTo>
                  <a:pt x="7317" y="21977"/>
                </a:lnTo>
                <a:lnTo>
                  <a:pt x="8260" y="27359"/>
                </a:lnTo>
                <a:lnTo>
                  <a:pt x="9748" y="33486"/>
                </a:lnTo>
                <a:lnTo>
                  <a:pt x="11584" y="40109"/>
                </a:lnTo>
                <a:lnTo>
                  <a:pt x="12799" y="46211"/>
                </a:lnTo>
                <a:lnTo>
                  <a:pt x="13618" y="51965"/>
                </a:lnTo>
                <a:lnTo>
                  <a:pt x="14163" y="57522"/>
                </a:lnTo>
                <a:lnTo>
                  <a:pt x="15379" y="64591"/>
                </a:lnTo>
                <a:lnTo>
                  <a:pt x="17016" y="72702"/>
                </a:lnTo>
                <a:lnTo>
                  <a:pt x="18975" y="81483"/>
                </a:lnTo>
                <a:lnTo>
                  <a:pt x="20265" y="90735"/>
                </a:lnTo>
                <a:lnTo>
                  <a:pt x="21133" y="100285"/>
                </a:lnTo>
                <a:lnTo>
                  <a:pt x="21704" y="110033"/>
                </a:lnTo>
                <a:lnTo>
                  <a:pt x="22349" y="127644"/>
                </a:lnTo>
                <a:lnTo>
                  <a:pt x="22721" y="154111"/>
                </a:lnTo>
                <a:lnTo>
                  <a:pt x="22845" y="189334"/>
                </a:lnTo>
                <a:lnTo>
                  <a:pt x="23688" y="197346"/>
                </a:lnTo>
                <a:lnTo>
                  <a:pt x="25102" y="205234"/>
                </a:lnTo>
                <a:lnTo>
                  <a:pt x="26913" y="213022"/>
                </a:lnTo>
                <a:lnTo>
                  <a:pt x="28104" y="219918"/>
                </a:lnTo>
                <a:lnTo>
                  <a:pt x="28897" y="226194"/>
                </a:lnTo>
                <a:lnTo>
                  <a:pt x="29418" y="232072"/>
                </a:lnTo>
                <a:lnTo>
                  <a:pt x="29790" y="236860"/>
                </a:lnTo>
                <a:lnTo>
                  <a:pt x="30162" y="244400"/>
                </a:lnTo>
                <a:lnTo>
                  <a:pt x="30336" y="250601"/>
                </a:lnTo>
                <a:lnTo>
                  <a:pt x="30485" y="25908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07" name="SMARTInkAnnotation54"/>
          <p:cNvSpPr/>
          <p:nvPr/>
        </p:nvSpPr>
        <p:spPr>
          <a:xfrm>
            <a:off x="354469353" y="352622048"/>
            <a:ext cx="190501" cy="22847"/>
          </a:xfrm>
          <a:custGeom>
            <a:avLst/>
            <a:gdLst/>
            <a:ahLst/>
            <a:cxnLst/>
            <a:rect l="0" t="0" r="0" b="0"/>
            <a:pathLst>
              <a:path w="190501" h="22847">
                <a:moveTo>
                  <a:pt x="0" y="0"/>
                </a:moveTo>
                <a:lnTo>
                  <a:pt x="4043" y="0"/>
                </a:lnTo>
                <a:lnTo>
                  <a:pt x="6077" y="844"/>
                </a:lnTo>
                <a:lnTo>
                  <a:pt x="8285" y="2258"/>
                </a:lnTo>
                <a:lnTo>
                  <a:pt x="10591" y="4044"/>
                </a:lnTo>
                <a:lnTo>
                  <a:pt x="12997" y="5234"/>
                </a:lnTo>
                <a:lnTo>
                  <a:pt x="15428" y="6028"/>
                </a:lnTo>
                <a:lnTo>
                  <a:pt x="17909" y="6549"/>
                </a:lnTo>
                <a:lnTo>
                  <a:pt x="22944" y="6921"/>
                </a:lnTo>
                <a:lnTo>
                  <a:pt x="29691" y="7144"/>
                </a:lnTo>
                <a:lnTo>
                  <a:pt x="37579" y="7293"/>
                </a:lnTo>
                <a:lnTo>
                  <a:pt x="46211" y="8260"/>
                </a:lnTo>
                <a:lnTo>
                  <a:pt x="55364" y="9724"/>
                </a:lnTo>
                <a:lnTo>
                  <a:pt x="64839" y="11559"/>
                </a:lnTo>
                <a:lnTo>
                  <a:pt x="75406" y="12800"/>
                </a:lnTo>
                <a:lnTo>
                  <a:pt x="86667" y="13593"/>
                </a:lnTo>
                <a:lnTo>
                  <a:pt x="98425" y="14139"/>
                </a:lnTo>
                <a:lnTo>
                  <a:pt x="109636" y="15355"/>
                </a:lnTo>
                <a:lnTo>
                  <a:pt x="120501" y="17016"/>
                </a:lnTo>
                <a:lnTo>
                  <a:pt x="131142" y="18951"/>
                </a:lnTo>
                <a:lnTo>
                  <a:pt x="139923" y="20266"/>
                </a:lnTo>
                <a:lnTo>
                  <a:pt x="147464" y="21134"/>
                </a:lnTo>
                <a:lnTo>
                  <a:pt x="154186" y="21705"/>
                </a:lnTo>
                <a:lnTo>
                  <a:pt x="161205" y="22077"/>
                </a:lnTo>
                <a:lnTo>
                  <a:pt x="190500" y="2284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08" name="SMARTInkAnnotation55"/>
          <p:cNvSpPr/>
          <p:nvPr/>
        </p:nvSpPr>
        <p:spPr>
          <a:xfrm>
            <a:off x="354683144" y="352614433"/>
            <a:ext cx="174825" cy="106538"/>
          </a:xfrm>
          <a:custGeom>
            <a:avLst/>
            <a:gdLst/>
            <a:ahLst/>
            <a:cxnLst/>
            <a:rect l="0" t="0" r="0" b="0"/>
            <a:pathLst>
              <a:path w="174825" h="106538">
                <a:moveTo>
                  <a:pt x="45294" y="0"/>
                </a:moveTo>
                <a:lnTo>
                  <a:pt x="45294" y="4044"/>
                </a:lnTo>
                <a:lnTo>
                  <a:pt x="44450" y="5234"/>
                </a:lnTo>
                <a:lnTo>
                  <a:pt x="43036" y="6028"/>
                </a:lnTo>
                <a:lnTo>
                  <a:pt x="41251" y="6549"/>
                </a:lnTo>
                <a:lnTo>
                  <a:pt x="36984" y="9401"/>
                </a:lnTo>
                <a:lnTo>
                  <a:pt x="34677" y="11336"/>
                </a:lnTo>
                <a:lnTo>
                  <a:pt x="32296" y="14338"/>
                </a:lnTo>
                <a:lnTo>
                  <a:pt x="29840" y="18009"/>
                </a:lnTo>
                <a:lnTo>
                  <a:pt x="27385" y="22176"/>
                </a:lnTo>
                <a:lnTo>
                  <a:pt x="24879" y="26641"/>
                </a:lnTo>
                <a:lnTo>
                  <a:pt x="19844" y="36091"/>
                </a:lnTo>
                <a:lnTo>
                  <a:pt x="17314" y="40159"/>
                </a:lnTo>
                <a:lnTo>
                  <a:pt x="14784" y="43706"/>
                </a:lnTo>
                <a:lnTo>
                  <a:pt x="12254" y="46906"/>
                </a:lnTo>
                <a:lnTo>
                  <a:pt x="9724" y="50751"/>
                </a:lnTo>
                <a:lnTo>
                  <a:pt x="7169" y="54992"/>
                </a:lnTo>
                <a:lnTo>
                  <a:pt x="4639" y="59507"/>
                </a:lnTo>
                <a:lnTo>
                  <a:pt x="2952" y="64220"/>
                </a:lnTo>
                <a:lnTo>
                  <a:pt x="1811" y="69057"/>
                </a:lnTo>
                <a:lnTo>
                  <a:pt x="1067" y="73968"/>
                </a:lnTo>
                <a:lnTo>
                  <a:pt x="571" y="78110"/>
                </a:lnTo>
                <a:lnTo>
                  <a:pt x="224" y="81707"/>
                </a:lnTo>
                <a:lnTo>
                  <a:pt x="0" y="84932"/>
                </a:lnTo>
                <a:lnTo>
                  <a:pt x="720" y="87958"/>
                </a:lnTo>
                <a:lnTo>
                  <a:pt x="2010" y="90810"/>
                </a:lnTo>
                <a:lnTo>
                  <a:pt x="3746" y="93564"/>
                </a:lnTo>
                <a:lnTo>
                  <a:pt x="6574" y="96243"/>
                </a:lnTo>
                <a:lnTo>
                  <a:pt x="10170" y="98872"/>
                </a:lnTo>
                <a:lnTo>
                  <a:pt x="14263" y="101476"/>
                </a:lnTo>
                <a:lnTo>
                  <a:pt x="19522" y="103213"/>
                </a:lnTo>
                <a:lnTo>
                  <a:pt x="25574" y="104354"/>
                </a:lnTo>
                <a:lnTo>
                  <a:pt x="32147" y="105123"/>
                </a:lnTo>
                <a:lnTo>
                  <a:pt x="38224" y="105644"/>
                </a:lnTo>
                <a:lnTo>
                  <a:pt x="43954" y="105991"/>
                </a:lnTo>
                <a:lnTo>
                  <a:pt x="49486" y="106214"/>
                </a:lnTo>
                <a:lnTo>
                  <a:pt x="73422" y="106537"/>
                </a:lnTo>
                <a:lnTo>
                  <a:pt x="81831" y="105743"/>
                </a:lnTo>
                <a:lnTo>
                  <a:pt x="89967" y="104354"/>
                </a:lnTo>
                <a:lnTo>
                  <a:pt x="97929" y="102593"/>
                </a:lnTo>
                <a:lnTo>
                  <a:pt x="105792" y="100559"/>
                </a:lnTo>
                <a:lnTo>
                  <a:pt x="113556" y="98376"/>
                </a:lnTo>
                <a:lnTo>
                  <a:pt x="121270" y="96044"/>
                </a:lnTo>
                <a:lnTo>
                  <a:pt x="128117" y="93663"/>
                </a:lnTo>
                <a:lnTo>
                  <a:pt x="134367" y="91232"/>
                </a:lnTo>
                <a:lnTo>
                  <a:pt x="140246" y="88752"/>
                </a:lnTo>
                <a:lnTo>
                  <a:pt x="145852" y="86271"/>
                </a:lnTo>
                <a:lnTo>
                  <a:pt x="156592" y="81236"/>
                </a:lnTo>
                <a:lnTo>
                  <a:pt x="160958" y="77862"/>
                </a:lnTo>
                <a:lnTo>
                  <a:pt x="164753" y="73918"/>
                </a:lnTo>
                <a:lnTo>
                  <a:pt x="168102" y="69602"/>
                </a:lnTo>
                <a:lnTo>
                  <a:pt x="170334" y="65857"/>
                </a:lnTo>
                <a:lnTo>
                  <a:pt x="171847" y="62533"/>
                </a:lnTo>
                <a:lnTo>
                  <a:pt x="172839" y="59457"/>
                </a:lnTo>
                <a:lnTo>
                  <a:pt x="173509" y="56580"/>
                </a:lnTo>
                <a:lnTo>
                  <a:pt x="173931" y="53802"/>
                </a:lnTo>
                <a:lnTo>
                  <a:pt x="174228" y="51098"/>
                </a:lnTo>
                <a:lnTo>
                  <a:pt x="174427" y="48469"/>
                </a:lnTo>
                <a:lnTo>
                  <a:pt x="174551" y="45839"/>
                </a:lnTo>
                <a:lnTo>
                  <a:pt x="174774" y="39613"/>
                </a:lnTo>
                <a:lnTo>
                  <a:pt x="174824" y="3046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09" name="SMARTInkAnnotation56"/>
          <p:cNvSpPr/>
          <p:nvPr/>
        </p:nvSpPr>
        <p:spPr>
          <a:xfrm>
            <a:off x="354972268" y="352561079"/>
            <a:ext cx="15231" cy="220985"/>
          </a:xfrm>
          <a:custGeom>
            <a:avLst/>
            <a:gdLst/>
            <a:ahLst/>
            <a:cxnLst/>
            <a:rect l="0" t="0" r="0" b="0"/>
            <a:pathLst>
              <a:path w="15231" h="220985">
                <a:moveTo>
                  <a:pt x="0" y="0"/>
                </a:moveTo>
                <a:lnTo>
                  <a:pt x="4043" y="0"/>
                </a:lnTo>
                <a:lnTo>
                  <a:pt x="5234" y="843"/>
                </a:lnTo>
                <a:lnTo>
                  <a:pt x="6027" y="2257"/>
                </a:lnTo>
                <a:lnTo>
                  <a:pt x="6573" y="4043"/>
                </a:lnTo>
                <a:lnTo>
                  <a:pt x="7764" y="6077"/>
                </a:lnTo>
                <a:lnTo>
                  <a:pt x="9401" y="8284"/>
                </a:lnTo>
                <a:lnTo>
                  <a:pt x="11360" y="10616"/>
                </a:lnTo>
                <a:lnTo>
                  <a:pt x="12650" y="13841"/>
                </a:lnTo>
                <a:lnTo>
                  <a:pt x="13518" y="17710"/>
                </a:lnTo>
                <a:lnTo>
                  <a:pt x="14089" y="21952"/>
                </a:lnTo>
                <a:lnTo>
                  <a:pt x="14486" y="27334"/>
                </a:lnTo>
                <a:lnTo>
                  <a:pt x="14734" y="33461"/>
                </a:lnTo>
                <a:lnTo>
                  <a:pt x="15007" y="47054"/>
                </a:lnTo>
                <a:lnTo>
                  <a:pt x="15230" y="220984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10" name="SMARTInkAnnotation57"/>
          <p:cNvSpPr/>
          <p:nvPr/>
        </p:nvSpPr>
        <p:spPr>
          <a:xfrm>
            <a:off x="354880838" y="352629663"/>
            <a:ext cx="190501" cy="38101"/>
          </a:xfrm>
          <a:custGeom>
            <a:avLst/>
            <a:gdLst/>
            <a:ahLst/>
            <a:cxnLst/>
            <a:rect l="0" t="0" r="0" b="0"/>
            <a:pathLst>
              <a:path w="190501" h="38101">
                <a:moveTo>
                  <a:pt x="0" y="0"/>
                </a:moveTo>
                <a:lnTo>
                  <a:pt x="4043" y="0"/>
                </a:lnTo>
                <a:lnTo>
                  <a:pt x="6077" y="844"/>
                </a:lnTo>
                <a:lnTo>
                  <a:pt x="8284" y="2258"/>
                </a:lnTo>
                <a:lnTo>
                  <a:pt x="10591" y="4044"/>
                </a:lnTo>
                <a:lnTo>
                  <a:pt x="13841" y="5234"/>
                </a:lnTo>
                <a:lnTo>
                  <a:pt x="17685" y="6028"/>
                </a:lnTo>
                <a:lnTo>
                  <a:pt x="21952" y="6574"/>
                </a:lnTo>
                <a:lnTo>
                  <a:pt x="28178" y="7764"/>
                </a:lnTo>
                <a:lnTo>
                  <a:pt x="44127" y="11361"/>
                </a:lnTo>
                <a:lnTo>
                  <a:pt x="53131" y="12651"/>
                </a:lnTo>
                <a:lnTo>
                  <a:pt x="62508" y="13519"/>
                </a:lnTo>
                <a:lnTo>
                  <a:pt x="72157" y="14090"/>
                </a:lnTo>
                <a:lnTo>
                  <a:pt x="81954" y="15330"/>
                </a:lnTo>
                <a:lnTo>
                  <a:pt x="91901" y="16992"/>
                </a:lnTo>
                <a:lnTo>
                  <a:pt x="101897" y="18951"/>
                </a:lnTo>
                <a:lnTo>
                  <a:pt x="122039" y="23366"/>
                </a:lnTo>
                <a:lnTo>
                  <a:pt x="132159" y="25748"/>
                </a:lnTo>
                <a:lnTo>
                  <a:pt x="141436" y="27335"/>
                </a:lnTo>
                <a:lnTo>
                  <a:pt x="150167" y="28377"/>
                </a:lnTo>
                <a:lnTo>
                  <a:pt x="158526" y="29072"/>
                </a:lnTo>
                <a:lnTo>
                  <a:pt x="165794" y="30386"/>
                </a:lnTo>
                <a:lnTo>
                  <a:pt x="172343" y="32123"/>
                </a:lnTo>
                <a:lnTo>
                  <a:pt x="190500" y="381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11" name="SMARTInkAnnotation58"/>
          <p:cNvSpPr/>
          <p:nvPr/>
        </p:nvSpPr>
        <p:spPr>
          <a:xfrm>
            <a:off x="355094183" y="352606794"/>
            <a:ext cx="38101" cy="175270"/>
          </a:xfrm>
          <a:custGeom>
            <a:avLst/>
            <a:gdLst/>
            <a:ahLst/>
            <a:cxnLst/>
            <a:rect l="0" t="0" r="0" b="0"/>
            <a:pathLst>
              <a:path w="38101" h="175270">
                <a:moveTo>
                  <a:pt x="38100" y="0"/>
                </a:moveTo>
                <a:lnTo>
                  <a:pt x="38100" y="13865"/>
                </a:lnTo>
                <a:lnTo>
                  <a:pt x="37256" y="16023"/>
                </a:lnTo>
                <a:lnTo>
                  <a:pt x="35843" y="19149"/>
                </a:lnTo>
                <a:lnTo>
                  <a:pt x="34057" y="22944"/>
                </a:lnTo>
                <a:lnTo>
                  <a:pt x="32866" y="27136"/>
                </a:lnTo>
                <a:lnTo>
                  <a:pt x="32072" y="31650"/>
                </a:lnTo>
                <a:lnTo>
                  <a:pt x="31551" y="36338"/>
                </a:lnTo>
                <a:lnTo>
                  <a:pt x="30336" y="42019"/>
                </a:lnTo>
                <a:lnTo>
                  <a:pt x="28699" y="48319"/>
                </a:lnTo>
                <a:lnTo>
                  <a:pt x="26764" y="55091"/>
                </a:lnTo>
                <a:lnTo>
                  <a:pt x="22349" y="69353"/>
                </a:lnTo>
                <a:lnTo>
                  <a:pt x="5060" y="121964"/>
                </a:lnTo>
                <a:lnTo>
                  <a:pt x="3373" y="128736"/>
                </a:lnTo>
                <a:lnTo>
                  <a:pt x="2257" y="134937"/>
                </a:lnTo>
                <a:lnTo>
                  <a:pt x="1513" y="140766"/>
                </a:lnTo>
                <a:lnTo>
                  <a:pt x="992" y="146347"/>
                </a:lnTo>
                <a:lnTo>
                  <a:pt x="670" y="151755"/>
                </a:lnTo>
                <a:lnTo>
                  <a:pt x="297" y="161428"/>
                </a:lnTo>
                <a:lnTo>
                  <a:pt x="0" y="175269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12" name="SMARTInkAnnotation59"/>
          <p:cNvSpPr/>
          <p:nvPr/>
        </p:nvSpPr>
        <p:spPr>
          <a:xfrm>
            <a:off x="355170383" y="352637279"/>
            <a:ext cx="7616" cy="22870"/>
          </a:xfrm>
          <a:custGeom>
            <a:avLst/>
            <a:gdLst/>
            <a:ahLst/>
            <a:cxnLst/>
            <a:rect l="0" t="0" r="0" b="0"/>
            <a:pathLst>
              <a:path w="7616" h="22870">
                <a:moveTo>
                  <a:pt x="7615" y="0"/>
                </a:moveTo>
                <a:lnTo>
                  <a:pt x="7615" y="13865"/>
                </a:lnTo>
                <a:lnTo>
                  <a:pt x="6771" y="15180"/>
                </a:lnTo>
                <a:lnTo>
                  <a:pt x="5358" y="16892"/>
                </a:lnTo>
                <a:lnTo>
                  <a:pt x="0" y="22869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13" name="SMARTInkAnnotation60"/>
          <p:cNvSpPr/>
          <p:nvPr/>
        </p:nvSpPr>
        <p:spPr>
          <a:xfrm>
            <a:off x="355172342" y="352698248"/>
            <a:ext cx="202556" cy="91059"/>
          </a:xfrm>
          <a:custGeom>
            <a:avLst/>
            <a:gdLst/>
            <a:ahLst/>
            <a:cxnLst/>
            <a:rect l="0" t="0" r="0" b="0"/>
            <a:pathLst>
              <a:path w="202556" h="91059">
                <a:moveTo>
                  <a:pt x="89496" y="0"/>
                </a:moveTo>
                <a:lnTo>
                  <a:pt x="97111" y="0"/>
                </a:lnTo>
                <a:lnTo>
                  <a:pt x="89024" y="0"/>
                </a:lnTo>
                <a:lnTo>
                  <a:pt x="84932" y="844"/>
                </a:lnTo>
                <a:lnTo>
                  <a:pt x="80516" y="2258"/>
                </a:lnTo>
                <a:lnTo>
                  <a:pt x="75903" y="4044"/>
                </a:lnTo>
                <a:lnTo>
                  <a:pt x="71115" y="6921"/>
                </a:lnTo>
                <a:lnTo>
                  <a:pt x="66229" y="10542"/>
                </a:lnTo>
                <a:lnTo>
                  <a:pt x="61293" y="14635"/>
                </a:lnTo>
                <a:lnTo>
                  <a:pt x="56282" y="18232"/>
                </a:lnTo>
                <a:lnTo>
                  <a:pt x="51272" y="21456"/>
                </a:lnTo>
                <a:lnTo>
                  <a:pt x="46236" y="24458"/>
                </a:lnTo>
                <a:lnTo>
                  <a:pt x="41176" y="28154"/>
                </a:lnTo>
                <a:lnTo>
                  <a:pt x="36116" y="32321"/>
                </a:lnTo>
                <a:lnTo>
                  <a:pt x="31056" y="36786"/>
                </a:lnTo>
                <a:lnTo>
                  <a:pt x="25971" y="41449"/>
                </a:lnTo>
                <a:lnTo>
                  <a:pt x="11584" y="55265"/>
                </a:lnTo>
                <a:lnTo>
                  <a:pt x="4639" y="62087"/>
                </a:lnTo>
                <a:lnTo>
                  <a:pt x="2431" y="65956"/>
                </a:lnTo>
                <a:lnTo>
                  <a:pt x="968" y="70223"/>
                </a:lnTo>
                <a:lnTo>
                  <a:pt x="0" y="74737"/>
                </a:lnTo>
                <a:lnTo>
                  <a:pt x="199" y="77763"/>
                </a:lnTo>
                <a:lnTo>
                  <a:pt x="1166" y="79772"/>
                </a:lnTo>
                <a:lnTo>
                  <a:pt x="2679" y="81137"/>
                </a:lnTo>
                <a:lnTo>
                  <a:pt x="5358" y="82873"/>
                </a:lnTo>
                <a:lnTo>
                  <a:pt x="8856" y="84882"/>
                </a:lnTo>
                <a:lnTo>
                  <a:pt x="12874" y="87065"/>
                </a:lnTo>
                <a:lnTo>
                  <a:pt x="18083" y="88528"/>
                </a:lnTo>
                <a:lnTo>
                  <a:pt x="24111" y="89496"/>
                </a:lnTo>
                <a:lnTo>
                  <a:pt x="30659" y="90141"/>
                </a:lnTo>
                <a:lnTo>
                  <a:pt x="37579" y="90562"/>
                </a:lnTo>
                <a:lnTo>
                  <a:pt x="52016" y="91058"/>
                </a:lnTo>
                <a:lnTo>
                  <a:pt x="59432" y="90339"/>
                </a:lnTo>
                <a:lnTo>
                  <a:pt x="66899" y="89000"/>
                </a:lnTo>
                <a:lnTo>
                  <a:pt x="74439" y="87288"/>
                </a:lnTo>
                <a:lnTo>
                  <a:pt x="81980" y="85279"/>
                </a:lnTo>
                <a:lnTo>
                  <a:pt x="105619" y="78408"/>
                </a:lnTo>
                <a:lnTo>
                  <a:pt x="124024" y="73522"/>
                </a:lnTo>
                <a:lnTo>
                  <a:pt x="131986" y="70173"/>
                </a:lnTo>
                <a:lnTo>
                  <a:pt x="138981" y="66254"/>
                </a:lnTo>
                <a:lnTo>
                  <a:pt x="145356" y="61938"/>
                </a:lnTo>
                <a:lnTo>
                  <a:pt x="151284" y="58242"/>
                </a:lnTo>
                <a:lnTo>
                  <a:pt x="156940" y="54893"/>
                </a:lnTo>
                <a:lnTo>
                  <a:pt x="162397" y="51842"/>
                </a:lnTo>
                <a:lnTo>
                  <a:pt x="172963" y="46187"/>
                </a:lnTo>
                <a:lnTo>
                  <a:pt x="178172" y="43483"/>
                </a:lnTo>
                <a:lnTo>
                  <a:pt x="182464" y="39986"/>
                </a:lnTo>
                <a:lnTo>
                  <a:pt x="186184" y="35967"/>
                </a:lnTo>
                <a:lnTo>
                  <a:pt x="194196" y="25450"/>
                </a:lnTo>
                <a:lnTo>
                  <a:pt x="195709" y="24582"/>
                </a:lnTo>
                <a:lnTo>
                  <a:pt x="201935" y="23193"/>
                </a:lnTo>
                <a:lnTo>
                  <a:pt x="202555" y="23094"/>
                </a:lnTo>
                <a:lnTo>
                  <a:pt x="200993" y="22945"/>
                </a:lnTo>
                <a:lnTo>
                  <a:pt x="196156" y="2284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14" name="SMARTInkAnnotation61"/>
          <p:cNvSpPr/>
          <p:nvPr/>
        </p:nvSpPr>
        <p:spPr>
          <a:xfrm>
            <a:off x="355338038" y="352687086"/>
            <a:ext cx="350044" cy="163563"/>
          </a:xfrm>
          <a:custGeom>
            <a:avLst/>
            <a:gdLst/>
            <a:ahLst/>
            <a:cxnLst/>
            <a:rect l="0" t="0" r="0" b="0"/>
            <a:pathLst>
              <a:path w="350044" h="163563">
                <a:moveTo>
                  <a:pt x="0" y="56877"/>
                </a:moveTo>
                <a:lnTo>
                  <a:pt x="4043" y="52834"/>
                </a:lnTo>
                <a:lnTo>
                  <a:pt x="6077" y="49957"/>
                </a:lnTo>
                <a:lnTo>
                  <a:pt x="8284" y="46335"/>
                </a:lnTo>
                <a:lnTo>
                  <a:pt x="10591" y="42218"/>
                </a:lnTo>
                <a:lnTo>
                  <a:pt x="12997" y="39489"/>
                </a:lnTo>
                <a:lnTo>
                  <a:pt x="15428" y="37654"/>
                </a:lnTo>
                <a:lnTo>
                  <a:pt x="22101" y="34801"/>
                </a:lnTo>
                <a:lnTo>
                  <a:pt x="33511" y="30684"/>
                </a:lnTo>
                <a:lnTo>
                  <a:pt x="39266" y="27558"/>
                </a:lnTo>
                <a:lnTo>
                  <a:pt x="44797" y="23788"/>
                </a:lnTo>
                <a:lnTo>
                  <a:pt x="50180" y="19571"/>
                </a:lnTo>
                <a:lnTo>
                  <a:pt x="56306" y="16768"/>
                </a:lnTo>
                <a:lnTo>
                  <a:pt x="62929" y="14908"/>
                </a:lnTo>
                <a:lnTo>
                  <a:pt x="69899" y="13643"/>
                </a:lnTo>
                <a:lnTo>
                  <a:pt x="76225" y="11981"/>
                </a:lnTo>
                <a:lnTo>
                  <a:pt x="82153" y="10021"/>
                </a:lnTo>
                <a:lnTo>
                  <a:pt x="87783" y="7863"/>
                </a:lnTo>
                <a:lnTo>
                  <a:pt x="98549" y="3200"/>
                </a:lnTo>
                <a:lnTo>
                  <a:pt x="103807" y="769"/>
                </a:lnTo>
                <a:lnTo>
                  <a:pt x="108991" y="0"/>
                </a:lnTo>
                <a:lnTo>
                  <a:pt x="119261" y="1389"/>
                </a:lnTo>
                <a:lnTo>
                  <a:pt x="127223" y="2580"/>
                </a:lnTo>
                <a:lnTo>
                  <a:pt x="130547" y="2902"/>
                </a:lnTo>
                <a:lnTo>
                  <a:pt x="138732" y="5507"/>
                </a:lnTo>
                <a:lnTo>
                  <a:pt x="147166" y="9501"/>
                </a:lnTo>
                <a:lnTo>
                  <a:pt x="153739" y="14089"/>
                </a:lnTo>
                <a:lnTo>
                  <a:pt x="155823" y="17339"/>
                </a:lnTo>
                <a:lnTo>
                  <a:pt x="157212" y="21208"/>
                </a:lnTo>
                <a:lnTo>
                  <a:pt x="158154" y="25475"/>
                </a:lnTo>
                <a:lnTo>
                  <a:pt x="158775" y="30857"/>
                </a:lnTo>
                <a:lnTo>
                  <a:pt x="159196" y="36984"/>
                </a:lnTo>
                <a:lnTo>
                  <a:pt x="159643" y="49734"/>
                </a:lnTo>
                <a:lnTo>
                  <a:pt x="159841" y="61045"/>
                </a:lnTo>
                <a:lnTo>
                  <a:pt x="159047" y="67271"/>
                </a:lnTo>
                <a:lnTo>
                  <a:pt x="157683" y="73968"/>
                </a:lnTo>
                <a:lnTo>
                  <a:pt x="155922" y="80963"/>
                </a:lnTo>
                <a:lnTo>
                  <a:pt x="154731" y="86494"/>
                </a:lnTo>
                <a:lnTo>
                  <a:pt x="153962" y="91009"/>
                </a:lnTo>
                <a:lnTo>
                  <a:pt x="153441" y="94878"/>
                </a:lnTo>
                <a:lnTo>
                  <a:pt x="152251" y="99145"/>
                </a:lnTo>
                <a:lnTo>
                  <a:pt x="150589" y="103684"/>
                </a:lnTo>
                <a:lnTo>
                  <a:pt x="148654" y="108397"/>
                </a:lnTo>
                <a:lnTo>
                  <a:pt x="147364" y="112390"/>
                </a:lnTo>
                <a:lnTo>
                  <a:pt x="146496" y="115913"/>
                </a:lnTo>
                <a:lnTo>
                  <a:pt x="144809" y="125289"/>
                </a:lnTo>
                <a:lnTo>
                  <a:pt x="152871" y="121370"/>
                </a:lnTo>
                <a:lnTo>
                  <a:pt x="165993" y="114846"/>
                </a:lnTo>
                <a:lnTo>
                  <a:pt x="171623" y="111597"/>
                </a:lnTo>
                <a:lnTo>
                  <a:pt x="177899" y="107752"/>
                </a:lnTo>
                <a:lnTo>
                  <a:pt x="191666" y="98971"/>
                </a:lnTo>
                <a:lnTo>
                  <a:pt x="228749" y="74514"/>
                </a:lnTo>
                <a:lnTo>
                  <a:pt x="237157" y="70322"/>
                </a:lnTo>
                <a:lnTo>
                  <a:pt x="246161" y="66700"/>
                </a:lnTo>
                <a:lnTo>
                  <a:pt x="255538" y="63426"/>
                </a:lnTo>
                <a:lnTo>
                  <a:pt x="263500" y="60400"/>
                </a:lnTo>
                <a:lnTo>
                  <a:pt x="270495" y="57522"/>
                </a:lnTo>
                <a:lnTo>
                  <a:pt x="276845" y="54769"/>
                </a:lnTo>
                <a:lnTo>
                  <a:pt x="283616" y="53777"/>
                </a:lnTo>
                <a:lnTo>
                  <a:pt x="290686" y="53975"/>
                </a:lnTo>
                <a:lnTo>
                  <a:pt x="297929" y="54943"/>
                </a:lnTo>
                <a:lnTo>
                  <a:pt x="304452" y="56431"/>
                </a:lnTo>
                <a:lnTo>
                  <a:pt x="310480" y="58267"/>
                </a:lnTo>
                <a:lnTo>
                  <a:pt x="316210" y="60350"/>
                </a:lnTo>
                <a:lnTo>
                  <a:pt x="320873" y="63426"/>
                </a:lnTo>
                <a:lnTo>
                  <a:pt x="324817" y="67171"/>
                </a:lnTo>
                <a:lnTo>
                  <a:pt x="328315" y="71363"/>
                </a:lnTo>
                <a:lnTo>
                  <a:pt x="331465" y="75853"/>
                </a:lnTo>
                <a:lnTo>
                  <a:pt x="334441" y="80516"/>
                </a:lnTo>
                <a:lnTo>
                  <a:pt x="337244" y="85353"/>
                </a:lnTo>
                <a:lnTo>
                  <a:pt x="339973" y="90240"/>
                </a:lnTo>
                <a:lnTo>
                  <a:pt x="345256" y="100211"/>
                </a:lnTo>
                <a:lnTo>
                  <a:pt x="347017" y="105247"/>
                </a:lnTo>
                <a:lnTo>
                  <a:pt x="348183" y="110282"/>
                </a:lnTo>
                <a:lnTo>
                  <a:pt x="348952" y="115342"/>
                </a:lnTo>
                <a:lnTo>
                  <a:pt x="349473" y="121246"/>
                </a:lnTo>
                <a:lnTo>
                  <a:pt x="349820" y="127744"/>
                </a:lnTo>
                <a:lnTo>
                  <a:pt x="350043" y="134591"/>
                </a:lnTo>
                <a:lnTo>
                  <a:pt x="349349" y="140866"/>
                </a:lnTo>
                <a:lnTo>
                  <a:pt x="348059" y="146745"/>
                </a:lnTo>
                <a:lnTo>
                  <a:pt x="342900" y="163562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15" name="SMARTInkAnnotation62"/>
          <p:cNvSpPr/>
          <p:nvPr/>
        </p:nvSpPr>
        <p:spPr>
          <a:xfrm>
            <a:off x="350438368" y="352073394"/>
            <a:ext cx="1744812" cy="342901"/>
          </a:xfrm>
          <a:custGeom>
            <a:avLst/>
            <a:gdLst/>
            <a:ahLst/>
            <a:cxnLst/>
            <a:rect l="0" t="0" r="0" b="0"/>
            <a:pathLst>
              <a:path w="1744812" h="342901">
                <a:moveTo>
                  <a:pt x="0" y="327669"/>
                </a:moveTo>
                <a:lnTo>
                  <a:pt x="13866" y="327669"/>
                </a:lnTo>
                <a:lnTo>
                  <a:pt x="33213" y="332903"/>
                </a:lnTo>
                <a:lnTo>
                  <a:pt x="87511" y="335185"/>
                </a:lnTo>
                <a:lnTo>
                  <a:pt x="246509" y="335285"/>
                </a:lnTo>
                <a:lnTo>
                  <a:pt x="303237" y="341312"/>
                </a:lnTo>
                <a:lnTo>
                  <a:pt x="349175" y="342602"/>
                </a:lnTo>
                <a:lnTo>
                  <a:pt x="689396" y="342900"/>
                </a:lnTo>
                <a:lnTo>
                  <a:pt x="736625" y="338856"/>
                </a:lnTo>
                <a:lnTo>
                  <a:pt x="784126" y="336351"/>
                </a:lnTo>
                <a:lnTo>
                  <a:pt x="830361" y="335607"/>
                </a:lnTo>
                <a:lnTo>
                  <a:pt x="1013470" y="335285"/>
                </a:lnTo>
                <a:lnTo>
                  <a:pt x="1059185" y="331241"/>
                </a:lnTo>
                <a:lnTo>
                  <a:pt x="1104900" y="328736"/>
                </a:lnTo>
                <a:lnTo>
                  <a:pt x="1154658" y="327992"/>
                </a:lnTo>
                <a:lnTo>
                  <a:pt x="1198860" y="323726"/>
                </a:lnTo>
                <a:lnTo>
                  <a:pt x="1242814" y="321146"/>
                </a:lnTo>
                <a:lnTo>
                  <a:pt x="1288008" y="320377"/>
                </a:lnTo>
                <a:lnTo>
                  <a:pt x="1333574" y="316110"/>
                </a:lnTo>
                <a:lnTo>
                  <a:pt x="1389236" y="312315"/>
                </a:lnTo>
                <a:lnTo>
                  <a:pt x="1432421" y="306561"/>
                </a:lnTo>
                <a:lnTo>
                  <a:pt x="1485379" y="297036"/>
                </a:lnTo>
                <a:lnTo>
                  <a:pt x="1536601" y="286990"/>
                </a:lnTo>
                <a:lnTo>
                  <a:pt x="1570732" y="279400"/>
                </a:lnTo>
                <a:lnTo>
                  <a:pt x="1591890" y="272057"/>
                </a:lnTo>
                <a:lnTo>
                  <a:pt x="1611759" y="263152"/>
                </a:lnTo>
                <a:lnTo>
                  <a:pt x="1629048" y="253553"/>
                </a:lnTo>
                <a:lnTo>
                  <a:pt x="1645195" y="243656"/>
                </a:lnTo>
                <a:lnTo>
                  <a:pt x="1668561" y="228550"/>
                </a:lnTo>
                <a:lnTo>
                  <a:pt x="1683072" y="218430"/>
                </a:lnTo>
                <a:lnTo>
                  <a:pt x="1695177" y="208285"/>
                </a:lnTo>
                <a:lnTo>
                  <a:pt x="1706190" y="198115"/>
                </a:lnTo>
                <a:lnTo>
                  <a:pt x="1721916" y="182885"/>
                </a:lnTo>
                <a:lnTo>
                  <a:pt x="1731342" y="172739"/>
                </a:lnTo>
                <a:lnTo>
                  <a:pt x="1738362" y="162569"/>
                </a:lnTo>
                <a:lnTo>
                  <a:pt x="1740570" y="156641"/>
                </a:lnTo>
                <a:lnTo>
                  <a:pt x="1742033" y="150142"/>
                </a:lnTo>
                <a:lnTo>
                  <a:pt x="1743025" y="143296"/>
                </a:lnTo>
                <a:lnTo>
                  <a:pt x="1743670" y="137021"/>
                </a:lnTo>
                <a:lnTo>
                  <a:pt x="1744117" y="131142"/>
                </a:lnTo>
                <a:lnTo>
                  <a:pt x="1744389" y="125536"/>
                </a:lnTo>
                <a:lnTo>
                  <a:pt x="1744712" y="112514"/>
                </a:lnTo>
                <a:lnTo>
                  <a:pt x="1744811" y="105494"/>
                </a:lnTo>
                <a:lnTo>
                  <a:pt x="1742331" y="99119"/>
                </a:lnTo>
                <a:lnTo>
                  <a:pt x="1738139" y="93166"/>
                </a:lnTo>
                <a:lnTo>
                  <a:pt x="1732806" y="87510"/>
                </a:lnTo>
                <a:lnTo>
                  <a:pt x="1727547" y="81210"/>
                </a:lnTo>
                <a:lnTo>
                  <a:pt x="1722338" y="74463"/>
                </a:lnTo>
                <a:lnTo>
                  <a:pt x="1717203" y="67419"/>
                </a:lnTo>
                <a:lnTo>
                  <a:pt x="1711226" y="61044"/>
                </a:lnTo>
                <a:lnTo>
                  <a:pt x="1704702" y="55091"/>
                </a:lnTo>
                <a:lnTo>
                  <a:pt x="1697806" y="49435"/>
                </a:lnTo>
                <a:lnTo>
                  <a:pt x="1681113" y="36363"/>
                </a:lnTo>
                <a:lnTo>
                  <a:pt x="1671935" y="29319"/>
                </a:lnTo>
                <a:lnTo>
                  <a:pt x="1659458" y="19248"/>
                </a:lnTo>
                <a:lnTo>
                  <a:pt x="1654944" y="15378"/>
                </a:lnTo>
                <a:lnTo>
                  <a:pt x="1643161" y="8805"/>
                </a:lnTo>
                <a:lnTo>
                  <a:pt x="162307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16" name="SMARTInkAnnotation63"/>
          <p:cNvSpPr/>
          <p:nvPr/>
        </p:nvSpPr>
        <p:spPr>
          <a:xfrm>
            <a:off x="350297204" y="352020063"/>
            <a:ext cx="1649935" cy="320032"/>
          </a:xfrm>
          <a:custGeom>
            <a:avLst/>
            <a:gdLst/>
            <a:ahLst/>
            <a:cxnLst/>
            <a:rect l="0" t="0" r="0" b="0"/>
            <a:pathLst>
              <a:path w="1649935" h="320032">
                <a:moveTo>
                  <a:pt x="1649934" y="22870"/>
                </a:moveTo>
                <a:lnTo>
                  <a:pt x="1614513" y="20613"/>
                </a:lnTo>
                <a:lnTo>
                  <a:pt x="1569318" y="15107"/>
                </a:lnTo>
                <a:lnTo>
                  <a:pt x="1493069" y="4738"/>
                </a:lnTo>
                <a:lnTo>
                  <a:pt x="1456308" y="2109"/>
                </a:lnTo>
                <a:lnTo>
                  <a:pt x="1417415" y="943"/>
                </a:lnTo>
                <a:lnTo>
                  <a:pt x="1291506" y="75"/>
                </a:lnTo>
                <a:lnTo>
                  <a:pt x="1187946" y="0"/>
                </a:lnTo>
                <a:lnTo>
                  <a:pt x="1147143" y="2258"/>
                </a:lnTo>
                <a:lnTo>
                  <a:pt x="1106413" y="6078"/>
                </a:lnTo>
                <a:lnTo>
                  <a:pt x="1065759" y="10617"/>
                </a:lnTo>
                <a:lnTo>
                  <a:pt x="1025104" y="13172"/>
                </a:lnTo>
                <a:lnTo>
                  <a:pt x="985292" y="15181"/>
                </a:lnTo>
                <a:lnTo>
                  <a:pt x="947862" y="18877"/>
                </a:lnTo>
                <a:lnTo>
                  <a:pt x="865039" y="28154"/>
                </a:lnTo>
                <a:lnTo>
                  <a:pt x="826666" y="33115"/>
                </a:lnTo>
                <a:lnTo>
                  <a:pt x="787599" y="35893"/>
                </a:lnTo>
                <a:lnTo>
                  <a:pt x="748507" y="37952"/>
                </a:lnTo>
                <a:lnTo>
                  <a:pt x="711374" y="41697"/>
                </a:lnTo>
                <a:lnTo>
                  <a:pt x="657151" y="48568"/>
                </a:lnTo>
                <a:lnTo>
                  <a:pt x="457448" y="76200"/>
                </a:lnTo>
                <a:lnTo>
                  <a:pt x="409005" y="81558"/>
                </a:lnTo>
                <a:lnTo>
                  <a:pt x="364753" y="85403"/>
                </a:lnTo>
                <a:lnTo>
                  <a:pt x="307802" y="94283"/>
                </a:lnTo>
                <a:lnTo>
                  <a:pt x="266824" y="101700"/>
                </a:lnTo>
                <a:lnTo>
                  <a:pt x="227881" y="109240"/>
                </a:lnTo>
                <a:lnTo>
                  <a:pt x="204540" y="116583"/>
                </a:lnTo>
                <a:lnTo>
                  <a:pt x="182885" y="124619"/>
                </a:lnTo>
                <a:lnTo>
                  <a:pt x="151631" y="133921"/>
                </a:lnTo>
                <a:lnTo>
                  <a:pt x="122635" y="142032"/>
                </a:lnTo>
                <a:lnTo>
                  <a:pt x="101724" y="150639"/>
                </a:lnTo>
                <a:lnTo>
                  <a:pt x="74588" y="166043"/>
                </a:lnTo>
                <a:lnTo>
                  <a:pt x="55687" y="174774"/>
                </a:lnTo>
                <a:lnTo>
                  <a:pt x="48617" y="177478"/>
                </a:lnTo>
                <a:lnTo>
                  <a:pt x="43061" y="180975"/>
                </a:lnTo>
                <a:lnTo>
                  <a:pt x="30336" y="193130"/>
                </a:lnTo>
                <a:lnTo>
                  <a:pt x="21084" y="199579"/>
                </a:lnTo>
                <a:lnTo>
                  <a:pt x="13568" y="207516"/>
                </a:lnTo>
                <a:lnTo>
                  <a:pt x="10369" y="212006"/>
                </a:lnTo>
                <a:lnTo>
                  <a:pt x="6846" y="221506"/>
                </a:lnTo>
                <a:lnTo>
                  <a:pt x="5904" y="226418"/>
                </a:lnTo>
                <a:lnTo>
                  <a:pt x="2580" y="234107"/>
                </a:lnTo>
                <a:lnTo>
                  <a:pt x="521" y="237357"/>
                </a:lnTo>
                <a:lnTo>
                  <a:pt x="0" y="241201"/>
                </a:lnTo>
                <a:lnTo>
                  <a:pt x="1662" y="250007"/>
                </a:lnTo>
                <a:lnTo>
                  <a:pt x="2952" y="257300"/>
                </a:lnTo>
                <a:lnTo>
                  <a:pt x="3299" y="260450"/>
                </a:lnTo>
                <a:lnTo>
                  <a:pt x="5953" y="268437"/>
                </a:lnTo>
                <a:lnTo>
                  <a:pt x="7839" y="272926"/>
                </a:lnTo>
                <a:lnTo>
                  <a:pt x="10790" y="276796"/>
                </a:lnTo>
                <a:lnTo>
                  <a:pt x="18604" y="283320"/>
                </a:lnTo>
                <a:lnTo>
                  <a:pt x="25450" y="291307"/>
                </a:lnTo>
                <a:lnTo>
                  <a:pt x="28451" y="295796"/>
                </a:lnTo>
                <a:lnTo>
                  <a:pt x="36314" y="303064"/>
                </a:lnTo>
                <a:lnTo>
                  <a:pt x="48022" y="311895"/>
                </a:lnTo>
                <a:lnTo>
                  <a:pt x="57349" y="32003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17" name="SMARTInkAnnotation64"/>
          <p:cNvSpPr/>
          <p:nvPr/>
        </p:nvSpPr>
        <p:spPr>
          <a:xfrm>
            <a:off x="350004038" y="352004833"/>
            <a:ext cx="541016" cy="182862"/>
          </a:xfrm>
          <a:custGeom>
            <a:avLst/>
            <a:gdLst/>
            <a:ahLst/>
            <a:cxnLst/>
            <a:rect l="0" t="0" r="0" b="0"/>
            <a:pathLst>
              <a:path w="541016" h="182862">
                <a:moveTo>
                  <a:pt x="541015" y="182861"/>
                </a:moveTo>
                <a:lnTo>
                  <a:pt x="541015" y="178817"/>
                </a:lnTo>
                <a:lnTo>
                  <a:pt x="540171" y="176783"/>
                </a:lnTo>
                <a:lnTo>
                  <a:pt x="536972" y="172269"/>
                </a:lnTo>
                <a:lnTo>
                  <a:pt x="534938" y="170731"/>
                </a:lnTo>
                <a:lnTo>
                  <a:pt x="532730" y="169689"/>
                </a:lnTo>
                <a:lnTo>
                  <a:pt x="530398" y="168995"/>
                </a:lnTo>
                <a:lnTo>
                  <a:pt x="525561" y="165993"/>
                </a:lnTo>
                <a:lnTo>
                  <a:pt x="520600" y="161826"/>
                </a:lnTo>
                <a:lnTo>
                  <a:pt x="515565" y="157138"/>
                </a:lnTo>
                <a:lnTo>
                  <a:pt x="513035" y="153864"/>
                </a:lnTo>
                <a:lnTo>
                  <a:pt x="510505" y="149994"/>
                </a:lnTo>
                <a:lnTo>
                  <a:pt x="507975" y="145703"/>
                </a:lnTo>
                <a:lnTo>
                  <a:pt x="504601" y="142007"/>
                </a:lnTo>
                <a:lnTo>
                  <a:pt x="500658" y="138708"/>
                </a:lnTo>
                <a:lnTo>
                  <a:pt x="496317" y="135632"/>
                </a:lnTo>
                <a:lnTo>
                  <a:pt x="486990" y="129977"/>
                </a:lnTo>
                <a:lnTo>
                  <a:pt x="478060" y="124644"/>
                </a:lnTo>
                <a:lnTo>
                  <a:pt x="471264" y="119460"/>
                </a:lnTo>
                <a:lnTo>
                  <a:pt x="463153" y="114325"/>
                </a:lnTo>
                <a:lnTo>
                  <a:pt x="453925" y="109240"/>
                </a:lnTo>
                <a:lnTo>
                  <a:pt x="439191" y="101600"/>
                </a:lnTo>
                <a:lnTo>
                  <a:pt x="413990" y="88900"/>
                </a:lnTo>
                <a:lnTo>
                  <a:pt x="406102" y="86073"/>
                </a:lnTo>
                <a:lnTo>
                  <a:pt x="394642" y="84485"/>
                </a:lnTo>
                <a:lnTo>
                  <a:pt x="380528" y="84014"/>
                </a:lnTo>
                <a:lnTo>
                  <a:pt x="314945" y="83815"/>
                </a:lnTo>
                <a:lnTo>
                  <a:pt x="304800" y="86073"/>
                </a:lnTo>
                <a:lnTo>
                  <a:pt x="291802" y="89843"/>
                </a:lnTo>
                <a:lnTo>
                  <a:pt x="284633" y="91579"/>
                </a:lnTo>
                <a:lnTo>
                  <a:pt x="275803" y="95151"/>
                </a:lnTo>
                <a:lnTo>
                  <a:pt x="266228" y="99591"/>
                </a:lnTo>
                <a:lnTo>
                  <a:pt x="257175" y="103510"/>
                </a:lnTo>
                <a:lnTo>
                  <a:pt x="247302" y="106586"/>
                </a:lnTo>
                <a:lnTo>
                  <a:pt x="241721" y="110307"/>
                </a:lnTo>
                <a:lnTo>
                  <a:pt x="234131" y="112514"/>
                </a:lnTo>
                <a:lnTo>
                  <a:pt x="225127" y="114350"/>
                </a:lnTo>
                <a:lnTo>
                  <a:pt x="210542" y="119286"/>
                </a:lnTo>
                <a:lnTo>
                  <a:pt x="195485" y="121146"/>
                </a:lnTo>
                <a:lnTo>
                  <a:pt x="181148" y="121692"/>
                </a:lnTo>
                <a:lnTo>
                  <a:pt x="166042" y="121866"/>
                </a:lnTo>
                <a:lnTo>
                  <a:pt x="161478" y="121891"/>
                </a:lnTo>
                <a:lnTo>
                  <a:pt x="151928" y="119633"/>
                </a:lnTo>
                <a:lnTo>
                  <a:pt x="142031" y="116657"/>
                </a:lnTo>
                <a:lnTo>
                  <a:pt x="126925" y="114152"/>
                </a:lnTo>
                <a:lnTo>
                  <a:pt x="116805" y="110555"/>
                </a:lnTo>
                <a:lnTo>
                  <a:pt x="106660" y="106140"/>
                </a:lnTo>
                <a:lnTo>
                  <a:pt x="96515" y="101352"/>
                </a:lnTo>
                <a:lnTo>
                  <a:pt x="55860" y="81261"/>
                </a:lnTo>
                <a:lnTo>
                  <a:pt x="51643" y="77887"/>
                </a:lnTo>
                <a:lnTo>
                  <a:pt x="47972" y="73918"/>
                </a:lnTo>
                <a:lnTo>
                  <a:pt x="44673" y="69602"/>
                </a:lnTo>
                <a:lnTo>
                  <a:pt x="41647" y="65882"/>
                </a:lnTo>
                <a:lnTo>
                  <a:pt x="38769" y="62533"/>
                </a:lnTo>
                <a:lnTo>
                  <a:pt x="35991" y="59457"/>
                </a:lnTo>
                <a:lnTo>
                  <a:pt x="30658" y="53802"/>
                </a:lnTo>
                <a:lnTo>
                  <a:pt x="17809" y="40680"/>
                </a:lnTo>
                <a:lnTo>
                  <a:pt x="12700" y="35570"/>
                </a:lnTo>
                <a:lnTo>
                  <a:pt x="11013" y="32172"/>
                </a:lnTo>
                <a:lnTo>
                  <a:pt x="9872" y="28228"/>
                </a:lnTo>
                <a:lnTo>
                  <a:pt x="9128" y="23887"/>
                </a:lnTo>
                <a:lnTo>
                  <a:pt x="8607" y="20167"/>
                </a:lnTo>
                <a:lnTo>
                  <a:pt x="8284" y="16818"/>
                </a:lnTo>
                <a:lnTo>
                  <a:pt x="8061" y="13742"/>
                </a:lnTo>
                <a:lnTo>
                  <a:pt x="7069" y="10865"/>
                </a:lnTo>
                <a:lnTo>
                  <a:pt x="3696" y="5383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18" name="SMARTInkAnnotation65"/>
          <p:cNvSpPr/>
          <p:nvPr/>
        </p:nvSpPr>
        <p:spPr>
          <a:xfrm>
            <a:off x="353235270" y="352829366"/>
            <a:ext cx="243484" cy="340693"/>
          </a:xfrm>
          <a:custGeom>
            <a:avLst/>
            <a:gdLst/>
            <a:ahLst/>
            <a:cxnLst/>
            <a:rect l="0" t="0" r="0" b="0"/>
            <a:pathLst>
              <a:path w="243484" h="340693">
                <a:moveTo>
                  <a:pt x="68213" y="97482"/>
                </a:moveTo>
                <a:lnTo>
                  <a:pt x="68213" y="112117"/>
                </a:lnTo>
                <a:lnTo>
                  <a:pt x="65956" y="121196"/>
                </a:lnTo>
                <a:lnTo>
                  <a:pt x="64170" y="125983"/>
                </a:lnTo>
                <a:lnTo>
                  <a:pt x="62979" y="131738"/>
                </a:lnTo>
                <a:lnTo>
                  <a:pt x="62185" y="138088"/>
                </a:lnTo>
                <a:lnTo>
                  <a:pt x="61664" y="144884"/>
                </a:lnTo>
                <a:lnTo>
                  <a:pt x="60449" y="151929"/>
                </a:lnTo>
                <a:lnTo>
                  <a:pt x="58812" y="159172"/>
                </a:lnTo>
                <a:lnTo>
                  <a:pt x="56877" y="166563"/>
                </a:lnTo>
                <a:lnTo>
                  <a:pt x="53876" y="174848"/>
                </a:lnTo>
                <a:lnTo>
                  <a:pt x="50180" y="183778"/>
                </a:lnTo>
                <a:lnTo>
                  <a:pt x="46037" y="193105"/>
                </a:lnTo>
                <a:lnTo>
                  <a:pt x="42416" y="202729"/>
                </a:lnTo>
                <a:lnTo>
                  <a:pt x="39167" y="212502"/>
                </a:lnTo>
                <a:lnTo>
                  <a:pt x="36165" y="222424"/>
                </a:lnTo>
                <a:lnTo>
                  <a:pt x="30534" y="242466"/>
                </a:lnTo>
                <a:lnTo>
                  <a:pt x="27856" y="252561"/>
                </a:lnTo>
                <a:lnTo>
                  <a:pt x="22622" y="270545"/>
                </a:lnTo>
                <a:lnTo>
                  <a:pt x="14908" y="294953"/>
                </a:lnTo>
                <a:lnTo>
                  <a:pt x="12353" y="302791"/>
                </a:lnTo>
                <a:lnTo>
                  <a:pt x="10666" y="309711"/>
                </a:lnTo>
                <a:lnTo>
                  <a:pt x="9525" y="316012"/>
                </a:lnTo>
                <a:lnTo>
                  <a:pt x="8781" y="321915"/>
                </a:lnTo>
                <a:lnTo>
                  <a:pt x="5680" y="330721"/>
                </a:lnTo>
                <a:lnTo>
                  <a:pt x="0" y="340692"/>
                </a:lnTo>
                <a:lnTo>
                  <a:pt x="3795" y="337096"/>
                </a:lnTo>
                <a:lnTo>
                  <a:pt x="4936" y="334268"/>
                </a:lnTo>
                <a:lnTo>
                  <a:pt x="6226" y="326603"/>
                </a:lnTo>
                <a:lnTo>
                  <a:pt x="8260" y="320501"/>
                </a:lnTo>
                <a:lnTo>
                  <a:pt x="11311" y="313060"/>
                </a:lnTo>
                <a:lnTo>
                  <a:pt x="15056" y="304701"/>
                </a:lnTo>
                <a:lnTo>
                  <a:pt x="18380" y="294878"/>
                </a:lnTo>
                <a:lnTo>
                  <a:pt x="21456" y="284113"/>
                </a:lnTo>
                <a:lnTo>
                  <a:pt x="24333" y="272703"/>
                </a:lnTo>
                <a:lnTo>
                  <a:pt x="29815" y="248741"/>
                </a:lnTo>
                <a:lnTo>
                  <a:pt x="32444" y="236413"/>
                </a:lnTo>
                <a:lnTo>
                  <a:pt x="35917" y="223118"/>
                </a:lnTo>
                <a:lnTo>
                  <a:pt x="39911" y="209178"/>
                </a:lnTo>
                <a:lnTo>
                  <a:pt x="44251" y="194816"/>
                </a:lnTo>
                <a:lnTo>
                  <a:pt x="48022" y="181000"/>
                </a:lnTo>
                <a:lnTo>
                  <a:pt x="51370" y="167556"/>
                </a:lnTo>
                <a:lnTo>
                  <a:pt x="54446" y="154360"/>
                </a:lnTo>
                <a:lnTo>
                  <a:pt x="56505" y="142156"/>
                </a:lnTo>
                <a:lnTo>
                  <a:pt x="57869" y="130646"/>
                </a:lnTo>
                <a:lnTo>
                  <a:pt x="58787" y="119608"/>
                </a:lnTo>
                <a:lnTo>
                  <a:pt x="60226" y="108843"/>
                </a:lnTo>
                <a:lnTo>
                  <a:pt x="62036" y="98276"/>
                </a:lnTo>
                <a:lnTo>
                  <a:pt x="64095" y="87858"/>
                </a:lnTo>
                <a:lnTo>
                  <a:pt x="66328" y="78358"/>
                </a:lnTo>
                <a:lnTo>
                  <a:pt x="68659" y="69503"/>
                </a:lnTo>
                <a:lnTo>
                  <a:pt x="71041" y="61044"/>
                </a:lnTo>
                <a:lnTo>
                  <a:pt x="72653" y="52859"/>
                </a:lnTo>
                <a:lnTo>
                  <a:pt x="73719" y="44872"/>
                </a:lnTo>
                <a:lnTo>
                  <a:pt x="74885" y="30931"/>
                </a:lnTo>
                <a:lnTo>
                  <a:pt x="75406" y="21903"/>
                </a:lnTo>
                <a:lnTo>
                  <a:pt x="76398" y="18306"/>
                </a:lnTo>
                <a:lnTo>
                  <a:pt x="80987" y="9203"/>
                </a:lnTo>
                <a:lnTo>
                  <a:pt x="83145" y="0"/>
                </a:lnTo>
                <a:lnTo>
                  <a:pt x="84088" y="322"/>
                </a:lnTo>
                <a:lnTo>
                  <a:pt x="89470" y="4812"/>
                </a:lnTo>
                <a:lnTo>
                  <a:pt x="94034" y="9153"/>
                </a:lnTo>
                <a:lnTo>
                  <a:pt x="98896" y="16173"/>
                </a:lnTo>
                <a:lnTo>
                  <a:pt x="103857" y="25772"/>
                </a:lnTo>
                <a:lnTo>
                  <a:pt x="106362" y="31899"/>
                </a:lnTo>
                <a:lnTo>
                  <a:pt x="108893" y="38522"/>
                </a:lnTo>
                <a:lnTo>
                  <a:pt x="112266" y="46310"/>
                </a:lnTo>
                <a:lnTo>
                  <a:pt x="120526" y="64021"/>
                </a:lnTo>
                <a:lnTo>
                  <a:pt x="124271" y="73472"/>
                </a:lnTo>
                <a:lnTo>
                  <a:pt x="127595" y="83170"/>
                </a:lnTo>
                <a:lnTo>
                  <a:pt x="130671" y="93018"/>
                </a:lnTo>
                <a:lnTo>
                  <a:pt x="134392" y="102964"/>
                </a:lnTo>
                <a:lnTo>
                  <a:pt x="138584" y="112985"/>
                </a:lnTo>
                <a:lnTo>
                  <a:pt x="143073" y="123056"/>
                </a:lnTo>
                <a:lnTo>
                  <a:pt x="152574" y="143272"/>
                </a:lnTo>
                <a:lnTo>
                  <a:pt x="187623" y="214313"/>
                </a:lnTo>
                <a:lnTo>
                  <a:pt x="191864" y="224482"/>
                </a:lnTo>
                <a:lnTo>
                  <a:pt x="195510" y="234628"/>
                </a:lnTo>
                <a:lnTo>
                  <a:pt x="207466" y="271239"/>
                </a:lnTo>
                <a:lnTo>
                  <a:pt x="210170" y="278507"/>
                </a:lnTo>
                <a:lnTo>
                  <a:pt x="212799" y="285055"/>
                </a:lnTo>
                <a:lnTo>
                  <a:pt x="215404" y="291108"/>
                </a:lnTo>
                <a:lnTo>
                  <a:pt x="220563" y="300087"/>
                </a:lnTo>
                <a:lnTo>
                  <a:pt x="223118" y="303684"/>
                </a:lnTo>
                <a:lnTo>
                  <a:pt x="223986" y="306908"/>
                </a:lnTo>
                <a:lnTo>
                  <a:pt x="223713" y="309910"/>
                </a:lnTo>
                <a:lnTo>
                  <a:pt x="221233" y="316781"/>
                </a:lnTo>
                <a:lnTo>
                  <a:pt x="219323" y="316483"/>
                </a:lnTo>
                <a:lnTo>
                  <a:pt x="212700" y="313903"/>
                </a:lnTo>
                <a:lnTo>
                  <a:pt x="207714" y="311200"/>
                </a:lnTo>
                <a:lnTo>
                  <a:pt x="201860" y="307677"/>
                </a:lnTo>
                <a:lnTo>
                  <a:pt x="195411" y="303659"/>
                </a:lnTo>
                <a:lnTo>
                  <a:pt x="187722" y="299269"/>
                </a:lnTo>
                <a:lnTo>
                  <a:pt x="170160" y="289892"/>
                </a:lnTo>
                <a:lnTo>
                  <a:pt x="161578" y="285031"/>
                </a:lnTo>
                <a:lnTo>
                  <a:pt x="153318" y="280070"/>
                </a:lnTo>
                <a:lnTo>
                  <a:pt x="137368" y="270073"/>
                </a:lnTo>
                <a:lnTo>
                  <a:pt x="121816" y="259978"/>
                </a:lnTo>
                <a:lnTo>
                  <a:pt x="114945" y="254918"/>
                </a:lnTo>
                <a:lnTo>
                  <a:pt x="108694" y="249858"/>
                </a:lnTo>
                <a:lnTo>
                  <a:pt x="102815" y="244773"/>
                </a:lnTo>
                <a:lnTo>
                  <a:pt x="97209" y="240556"/>
                </a:lnTo>
                <a:lnTo>
                  <a:pt x="91777" y="236885"/>
                </a:lnTo>
                <a:lnTo>
                  <a:pt x="86469" y="233611"/>
                </a:lnTo>
                <a:lnTo>
                  <a:pt x="81235" y="230560"/>
                </a:lnTo>
                <a:lnTo>
                  <a:pt x="60995" y="219621"/>
                </a:lnTo>
                <a:lnTo>
                  <a:pt x="60871" y="219546"/>
                </a:lnTo>
                <a:lnTo>
                  <a:pt x="66725" y="219422"/>
                </a:lnTo>
                <a:lnTo>
                  <a:pt x="71239" y="219422"/>
                </a:lnTo>
                <a:lnTo>
                  <a:pt x="75307" y="220241"/>
                </a:lnTo>
                <a:lnTo>
                  <a:pt x="80566" y="221655"/>
                </a:lnTo>
                <a:lnTo>
                  <a:pt x="86618" y="223441"/>
                </a:lnTo>
                <a:lnTo>
                  <a:pt x="94034" y="224631"/>
                </a:lnTo>
                <a:lnTo>
                  <a:pt x="102369" y="225425"/>
                </a:lnTo>
                <a:lnTo>
                  <a:pt x="111299" y="225971"/>
                </a:lnTo>
                <a:lnTo>
                  <a:pt x="132531" y="226541"/>
                </a:lnTo>
                <a:lnTo>
                  <a:pt x="243483" y="227013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19" name="SMARTInkAnnotation66"/>
          <p:cNvSpPr/>
          <p:nvPr/>
        </p:nvSpPr>
        <p:spPr>
          <a:xfrm>
            <a:off x="353600668" y="352850971"/>
            <a:ext cx="114301" cy="293217"/>
          </a:xfrm>
          <a:custGeom>
            <a:avLst/>
            <a:gdLst/>
            <a:ahLst/>
            <a:cxnLst/>
            <a:rect l="0" t="0" r="0" b="0"/>
            <a:pathLst>
              <a:path w="114301" h="293217">
                <a:moveTo>
                  <a:pt x="0" y="14908"/>
                </a:moveTo>
                <a:lnTo>
                  <a:pt x="0" y="0"/>
                </a:lnTo>
                <a:lnTo>
                  <a:pt x="0" y="14362"/>
                </a:lnTo>
                <a:lnTo>
                  <a:pt x="2257" y="23416"/>
                </a:lnTo>
                <a:lnTo>
                  <a:pt x="4043" y="28203"/>
                </a:lnTo>
                <a:lnTo>
                  <a:pt x="5234" y="34776"/>
                </a:lnTo>
                <a:lnTo>
                  <a:pt x="6027" y="42540"/>
                </a:lnTo>
                <a:lnTo>
                  <a:pt x="6573" y="51122"/>
                </a:lnTo>
                <a:lnTo>
                  <a:pt x="7764" y="60226"/>
                </a:lnTo>
                <a:lnTo>
                  <a:pt x="9401" y="69676"/>
                </a:lnTo>
                <a:lnTo>
                  <a:pt x="11360" y="79350"/>
                </a:lnTo>
                <a:lnTo>
                  <a:pt x="15776" y="99144"/>
                </a:lnTo>
                <a:lnTo>
                  <a:pt x="40655" y="200347"/>
                </a:lnTo>
                <a:lnTo>
                  <a:pt x="44028" y="210492"/>
                </a:lnTo>
                <a:lnTo>
                  <a:pt x="47972" y="220662"/>
                </a:lnTo>
                <a:lnTo>
                  <a:pt x="56034" y="239291"/>
                </a:lnTo>
                <a:lnTo>
                  <a:pt x="62433" y="253206"/>
                </a:lnTo>
                <a:lnTo>
                  <a:pt x="70817" y="270569"/>
                </a:lnTo>
                <a:lnTo>
                  <a:pt x="75133" y="275084"/>
                </a:lnTo>
                <a:lnTo>
                  <a:pt x="80565" y="278953"/>
                </a:lnTo>
                <a:lnTo>
                  <a:pt x="86742" y="282376"/>
                </a:lnTo>
                <a:lnTo>
                  <a:pt x="91703" y="284658"/>
                </a:lnTo>
                <a:lnTo>
                  <a:pt x="95845" y="286196"/>
                </a:lnTo>
                <a:lnTo>
                  <a:pt x="99467" y="287213"/>
                </a:lnTo>
                <a:lnTo>
                  <a:pt x="102716" y="288726"/>
                </a:lnTo>
                <a:lnTo>
                  <a:pt x="105717" y="290587"/>
                </a:lnTo>
                <a:lnTo>
                  <a:pt x="108595" y="292670"/>
                </a:lnTo>
                <a:lnTo>
                  <a:pt x="110480" y="293216"/>
                </a:lnTo>
                <a:lnTo>
                  <a:pt x="111770" y="292745"/>
                </a:lnTo>
                <a:lnTo>
                  <a:pt x="114300" y="289223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20" name="SMARTInkAnnotation67"/>
          <p:cNvSpPr/>
          <p:nvPr/>
        </p:nvSpPr>
        <p:spPr>
          <a:xfrm>
            <a:off x="353852138" y="352804933"/>
            <a:ext cx="15231" cy="358131"/>
          </a:xfrm>
          <a:custGeom>
            <a:avLst/>
            <a:gdLst/>
            <a:ahLst/>
            <a:cxnLst/>
            <a:rect l="0" t="0" r="0" b="0"/>
            <a:pathLst>
              <a:path w="15231" h="358131">
                <a:moveTo>
                  <a:pt x="0" y="0"/>
                </a:moveTo>
                <a:lnTo>
                  <a:pt x="4043" y="4044"/>
                </a:lnTo>
                <a:lnTo>
                  <a:pt x="5233" y="6921"/>
                </a:lnTo>
                <a:lnTo>
                  <a:pt x="6027" y="10542"/>
                </a:lnTo>
                <a:lnTo>
                  <a:pt x="6548" y="14635"/>
                </a:lnTo>
                <a:lnTo>
                  <a:pt x="6895" y="19075"/>
                </a:lnTo>
                <a:lnTo>
                  <a:pt x="7292" y="28501"/>
                </a:lnTo>
                <a:lnTo>
                  <a:pt x="7516" y="51421"/>
                </a:lnTo>
                <a:lnTo>
                  <a:pt x="6697" y="60524"/>
                </a:lnTo>
                <a:lnTo>
                  <a:pt x="5308" y="69974"/>
                </a:lnTo>
                <a:lnTo>
                  <a:pt x="3547" y="79673"/>
                </a:lnTo>
                <a:lnTo>
                  <a:pt x="2356" y="89521"/>
                </a:lnTo>
                <a:lnTo>
                  <a:pt x="1562" y="99467"/>
                </a:lnTo>
                <a:lnTo>
                  <a:pt x="1041" y="109488"/>
                </a:lnTo>
                <a:lnTo>
                  <a:pt x="446" y="131912"/>
                </a:lnTo>
                <a:lnTo>
                  <a:pt x="0" y="284039"/>
                </a:lnTo>
                <a:lnTo>
                  <a:pt x="843" y="293489"/>
                </a:lnTo>
                <a:lnTo>
                  <a:pt x="2257" y="302345"/>
                </a:lnTo>
                <a:lnTo>
                  <a:pt x="4043" y="310778"/>
                </a:lnTo>
                <a:lnTo>
                  <a:pt x="5233" y="318939"/>
                </a:lnTo>
                <a:lnTo>
                  <a:pt x="6027" y="326926"/>
                </a:lnTo>
                <a:lnTo>
                  <a:pt x="6895" y="340866"/>
                </a:lnTo>
                <a:lnTo>
                  <a:pt x="7292" y="349895"/>
                </a:lnTo>
                <a:lnTo>
                  <a:pt x="8260" y="352649"/>
                </a:lnTo>
                <a:lnTo>
                  <a:pt x="9723" y="354459"/>
                </a:lnTo>
                <a:lnTo>
                  <a:pt x="15230" y="35813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21" name="SMARTInkAnnotation68"/>
          <p:cNvSpPr/>
          <p:nvPr/>
        </p:nvSpPr>
        <p:spPr>
          <a:xfrm>
            <a:off x="353761749" y="353006273"/>
            <a:ext cx="204690" cy="50107"/>
          </a:xfrm>
          <a:custGeom>
            <a:avLst/>
            <a:gdLst/>
            <a:ahLst/>
            <a:cxnLst/>
            <a:rect l="0" t="0" r="0" b="0"/>
            <a:pathLst>
              <a:path w="204690" h="50107">
                <a:moveTo>
                  <a:pt x="6549" y="4390"/>
                </a:moveTo>
                <a:lnTo>
                  <a:pt x="0" y="4390"/>
                </a:lnTo>
                <a:lnTo>
                  <a:pt x="497" y="3547"/>
                </a:lnTo>
                <a:lnTo>
                  <a:pt x="1662" y="2133"/>
                </a:lnTo>
                <a:lnTo>
                  <a:pt x="3299" y="347"/>
                </a:lnTo>
                <a:lnTo>
                  <a:pt x="4391" y="0"/>
                </a:lnTo>
                <a:lnTo>
                  <a:pt x="5110" y="620"/>
                </a:lnTo>
                <a:lnTo>
                  <a:pt x="5581" y="1885"/>
                </a:lnTo>
                <a:lnTo>
                  <a:pt x="7615" y="2704"/>
                </a:lnTo>
                <a:lnTo>
                  <a:pt x="10642" y="3274"/>
                </a:lnTo>
                <a:lnTo>
                  <a:pt x="14362" y="3646"/>
                </a:lnTo>
                <a:lnTo>
                  <a:pt x="19373" y="4738"/>
                </a:lnTo>
                <a:lnTo>
                  <a:pt x="25276" y="6325"/>
                </a:lnTo>
                <a:lnTo>
                  <a:pt x="31726" y="8210"/>
                </a:lnTo>
                <a:lnTo>
                  <a:pt x="47948" y="12576"/>
                </a:lnTo>
                <a:lnTo>
                  <a:pt x="57002" y="14932"/>
                </a:lnTo>
                <a:lnTo>
                  <a:pt x="78383" y="19794"/>
                </a:lnTo>
                <a:lnTo>
                  <a:pt x="126579" y="29815"/>
                </a:lnTo>
                <a:lnTo>
                  <a:pt x="139055" y="33189"/>
                </a:lnTo>
                <a:lnTo>
                  <a:pt x="151631" y="37133"/>
                </a:lnTo>
                <a:lnTo>
                  <a:pt x="164232" y="41473"/>
                </a:lnTo>
                <a:lnTo>
                  <a:pt x="174328" y="44351"/>
                </a:lnTo>
                <a:lnTo>
                  <a:pt x="182761" y="46261"/>
                </a:lnTo>
                <a:lnTo>
                  <a:pt x="204689" y="5010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22" name="SMARTInkAnnotation69"/>
          <p:cNvSpPr/>
          <p:nvPr/>
        </p:nvSpPr>
        <p:spPr>
          <a:xfrm>
            <a:off x="354248368" y="352896363"/>
            <a:ext cx="60971" cy="304801"/>
          </a:xfrm>
          <a:custGeom>
            <a:avLst/>
            <a:gdLst/>
            <a:ahLst/>
            <a:cxnLst/>
            <a:rect l="0" t="0" r="0" b="0"/>
            <a:pathLst>
              <a:path w="60971" h="304801">
                <a:moveTo>
                  <a:pt x="0" y="0"/>
                </a:moveTo>
                <a:lnTo>
                  <a:pt x="4043" y="4044"/>
                </a:lnTo>
                <a:lnTo>
                  <a:pt x="6077" y="5234"/>
                </a:lnTo>
                <a:lnTo>
                  <a:pt x="8285" y="6028"/>
                </a:lnTo>
                <a:lnTo>
                  <a:pt x="10616" y="6574"/>
                </a:lnTo>
                <a:lnTo>
                  <a:pt x="12154" y="7764"/>
                </a:lnTo>
                <a:lnTo>
                  <a:pt x="13171" y="9401"/>
                </a:lnTo>
                <a:lnTo>
                  <a:pt x="13866" y="11361"/>
                </a:lnTo>
                <a:lnTo>
                  <a:pt x="15180" y="14338"/>
                </a:lnTo>
                <a:lnTo>
                  <a:pt x="18876" y="22176"/>
                </a:lnTo>
                <a:lnTo>
                  <a:pt x="21902" y="26641"/>
                </a:lnTo>
                <a:lnTo>
                  <a:pt x="25598" y="31304"/>
                </a:lnTo>
                <a:lnTo>
                  <a:pt x="29765" y="36116"/>
                </a:lnTo>
                <a:lnTo>
                  <a:pt x="32544" y="41846"/>
                </a:lnTo>
                <a:lnTo>
                  <a:pt x="34404" y="48221"/>
                </a:lnTo>
                <a:lnTo>
                  <a:pt x="35644" y="55017"/>
                </a:lnTo>
                <a:lnTo>
                  <a:pt x="37306" y="62062"/>
                </a:lnTo>
                <a:lnTo>
                  <a:pt x="39266" y="69330"/>
                </a:lnTo>
                <a:lnTo>
                  <a:pt x="41424" y="76697"/>
                </a:lnTo>
                <a:lnTo>
                  <a:pt x="42862" y="85006"/>
                </a:lnTo>
                <a:lnTo>
                  <a:pt x="43805" y="93911"/>
                </a:lnTo>
                <a:lnTo>
                  <a:pt x="44450" y="103262"/>
                </a:lnTo>
                <a:lnTo>
                  <a:pt x="45715" y="112862"/>
                </a:lnTo>
                <a:lnTo>
                  <a:pt x="47402" y="122660"/>
                </a:lnTo>
                <a:lnTo>
                  <a:pt x="49386" y="132582"/>
                </a:lnTo>
                <a:lnTo>
                  <a:pt x="50701" y="141710"/>
                </a:lnTo>
                <a:lnTo>
                  <a:pt x="51594" y="150366"/>
                </a:lnTo>
                <a:lnTo>
                  <a:pt x="52164" y="158651"/>
                </a:lnTo>
                <a:lnTo>
                  <a:pt x="52561" y="167581"/>
                </a:lnTo>
                <a:lnTo>
                  <a:pt x="52983" y="186532"/>
                </a:lnTo>
                <a:lnTo>
                  <a:pt x="53305" y="242441"/>
                </a:lnTo>
                <a:lnTo>
                  <a:pt x="54173" y="249684"/>
                </a:lnTo>
                <a:lnTo>
                  <a:pt x="55587" y="256208"/>
                </a:lnTo>
                <a:lnTo>
                  <a:pt x="57373" y="262236"/>
                </a:lnTo>
                <a:lnTo>
                  <a:pt x="58564" y="267966"/>
                </a:lnTo>
                <a:lnTo>
                  <a:pt x="59357" y="273472"/>
                </a:lnTo>
                <a:lnTo>
                  <a:pt x="59903" y="278830"/>
                </a:lnTo>
                <a:lnTo>
                  <a:pt x="60250" y="284089"/>
                </a:lnTo>
                <a:lnTo>
                  <a:pt x="60498" y="289298"/>
                </a:lnTo>
                <a:lnTo>
                  <a:pt x="60970" y="3048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23" name="SMARTInkAnnotation70"/>
          <p:cNvSpPr/>
          <p:nvPr/>
        </p:nvSpPr>
        <p:spPr>
          <a:xfrm>
            <a:off x="354173259" y="352881233"/>
            <a:ext cx="402780" cy="45616"/>
          </a:xfrm>
          <a:custGeom>
            <a:avLst/>
            <a:gdLst/>
            <a:ahLst/>
            <a:cxnLst/>
            <a:rect l="0" t="0" r="0" b="0"/>
            <a:pathLst>
              <a:path w="402780" h="45616">
                <a:moveTo>
                  <a:pt x="14139" y="38000"/>
                </a:moveTo>
                <a:lnTo>
                  <a:pt x="10096" y="33957"/>
                </a:lnTo>
                <a:lnTo>
                  <a:pt x="8905" y="31898"/>
                </a:lnTo>
                <a:lnTo>
                  <a:pt x="8111" y="29691"/>
                </a:lnTo>
                <a:lnTo>
                  <a:pt x="6846" y="24135"/>
                </a:lnTo>
                <a:lnTo>
                  <a:pt x="5904" y="22820"/>
                </a:lnTo>
                <a:lnTo>
                  <a:pt x="4415" y="21108"/>
                </a:lnTo>
                <a:lnTo>
                  <a:pt x="2580" y="19124"/>
                </a:lnTo>
                <a:lnTo>
                  <a:pt x="1364" y="16941"/>
                </a:lnTo>
                <a:lnTo>
                  <a:pt x="546" y="14634"/>
                </a:lnTo>
                <a:lnTo>
                  <a:pt x="0" y="12253"/>
                </a:lnTo>
                <a:lnTo>
                  <a:pt x="471" y="10690"/>
                </a:lnTo>
                <a:lnTo>
                  <a:pt x="1662" y="9624"/>
                </a:lnTo>
                <a:lnTo>
                  <a:pt x="3274" y="8929"/>
                </a:lnTo>
                <a:lnTo>
                  <a:pt x="9600" y="5878"/>
                </a:lnTo>
                <a:lnTo>
                  <a:pt x="13668" y="3894"/>
                </a:lnTo>
                <a:lnTo>
                  <a:pt x="19745" y="2555"/>
                </a:lnTo>
                <a:lnTo>
                  <a:pt x="27186" y="1662"/>
                </a:lnTo>
                <a:lnTo>
                  <a:pt x="35545" y="1066"/>
                </a:lnTo>
                <a:lnTo>
                  <a:pt x="44500" y="669"/>
                </a:lnTo>
                <a:lnTo>
                  <a:pt x="63475" y="248"/>
                </a:lnTo>
                <a:lnTo>
                  <a:pt x="97259" y="0"/>
                </a:lnTo>
                <a:lnTo>
                  <a:pt x="110183" y="818"/>
                </a:lnTo>
                <a:lnTo>
                  <a:pt x="123900" y="2182"/>
                </a:lnTo>
                <a:lnTo>
                  <a:pt x="138113" y="3968"/>
                </a:lnTo>
                <a:lnTo>
                  <a:pt x="151830" y="5159"/>
                </a:lnTo>
                <a:lnTo>
                  <a:pt x="165199" y="5928"/>
                </a:lnTo>
                <a:lnTo>
                  <a:pt x="178346" y="6449"/>
                </a:lnTo>
                <a:lnTo>
                  <a:pt x="192187" y="7664"/>
                </a:lnTo>
                <a:lnTo>
                  <a:pt x="206499" y="9301"/>
                </a:lnTo>
                <a:lnTo>
                  <a:pt x="221134" y="11236"/>
                </a:lnTo>
                <a:lnTo>
                  <a:pt x="235099" y="13394"/>
                </a:lnTo>
                <a:lnTo>
                  <a:pt x="261938" y="18033"/>
                </a:lnTo>
                <a:lnTo>
                  <a:pt x="300831" y="25400"/>
                </a:lnTo>
                <a:lnTo>
                  <a:pt x="312787" y="27062"/>
                </a:lnTo>
                <a:lnTo>
                  <a:pt x="324173" y="28153"/>
                </a:lnTo>
                <a:lnTo>
                  <a:pt x="335136" y="28897"/>
                </a:lnTo>
                <a:lnTo>
                  <a:pt x="344984" y="30237"/>
                </a:lnTo>
                <a:lnTo>
                  <a:pt x="354087" y="31973"/>
                </a:lnTo>
                <a:lnTo>
                  <a:pt x="362694" y="33982"/>
                </a:lnTo>
                <a:lnTo>
                  <a:pt x="370136" y="35321"/>
                </a:lnTo>
                <a:lnTo>
                  <a:pt x="376783" y="36214"/>
                </a:lnTo>
                <a:lnTo>
                  <a:pt x="382910" y="36810"/>
                </a:lnTo>
                <a:lnTo>
                  <a:pt x="387821" y="38050"/>
                </a:lnTo>
                <a:lnTo>
                  <a:pt x="391964" y="39712"/>
                </a:lnTo>
                <a:lnTo>
                  <a:pt x="402779" y="4561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24" name="SMARTInkAnnotation71"/>
          <p:cNvSpPr/>
          <p:nvPr/>
        </p:nvSpPr>
        <p:spPr>
          <a:xfrm>
            <a:off x="354073098" y="353124963"/>
            <a:ext cx="426741" cy="29321"/>
          </a:xfrm>
          <a:custGeom>
            <a:avLst/>
            <a:gdLst/>
            <a:ahLst/>
            <a:cxnLst/>
            <a:rect l="0" t="0" r="0" b="0"/>
            <a:pathLst>
              <a:path w="426741" h="29321">
                <a:moveTo>
                  <a:pt x="0" y="7616"/>
                </a:moveTo>
                <a:lnTo>
                  <a:pt x="8111" y="11659"/>
                </a:lnTo>
                <a:lnTo>
                  <a:pt x="12179" y="12849"/>
                </a:lnTo>
                <a:lnTo>
                  <a:pt x="16594" y="13643"/>
                </a:lnTo>
                <a:lnTo>
                  <a:pt x="21233" y="14189"/>
                </a:lnTo>
                <a:lnTo>
                  <a:pt x="26863" y="15379"/>
                </a:lnTo>
                <a:lnTo>
                  <a:pt x="33139" y="17016"/>
                </a:lnTo>
                <a:lnTo>
                  <a:pt x="39886" y="18976"/>
                </a:lnTo>
                <a:lnTo>
                  <a:pt x="48592" y="20266"/>
                </a:lnTo>
                <a:lnTo>
                  <a:pt x="58663" y="21134"/>
                </a:lnTo>
                <a:lnTo>
                  <a:pt x="69577" y="21705"/>
                </a:lnTo>
                <a:lnTo>
                  <a:pt x="81955" y="22945"/>
                </a:lnTo>
                <a:lnTo>
                  <a:pt x="95275" y="24607"/>
                </a:lnTo>
                <a:lnTo>
                  <a:pt x="109240" y="26566"/>
                </a:lnTo>
                <a:lnTo>
                  <a:pt x="124470" y="27881"/>
                </a:lnTo>
                <a:lnTo>
                  <a:pt x="140568" y="28749"/>
                </a:lnTo>
                <a:lnTo>
                  <a:pt x="157212" y="29320"/>
                </a:lnTo>
                <a:lnTo>
                  <a:pt x="174228" y="28848"/>
                </a:lnTo>
                <a:lnTo>
                  <a:pt x="191517" y="27707"/>
                </a:lnTo>
                <a:lnTo>
                  <a:pt x="208955" y="26095"/>
                </a:lnTo>
                <a:lnTo>
                  <a:pt x="225673" y="25004"/>
                </a:lnTo>
                <a:lnTo>
                  <a:pt x="241895" y="24284"/>
                </a:lnTo>
                <a:lnTo>
                  <a:pt x="257795" y="23813"/>
                </a:lnTo>
                <a:lnTo>
                  <a:pt x="273472" y="22647"/>
                </a:lnTo>
                <a:lnTo>
                  <a:pt x="288999" y="21035"/>
                </a:lnTo>
                <a:lnTo>
                  <a:pt x="304428" y="19100"/>
                </a:lnTo>
                <a:lnTo>
                  <a:pt x="318095" y="17810"/>
                </a:lnTo>
                <a:lnTo>
                  <a:pt x="330597" y="16967"/>
                </a:lnTo>
                <a:lnTo>
                  <a:pt x="342329" y="16372"/>
                </a:lnTo>
                <a:lnTo>
                  <a:pt x="353516" y="15156"/>
                </a:lnTo>
                <a:lnTo>
                  <a:pt x="364381" y="13494"/>
                </a:lnTo>
                <a:lnTo>
                  <a:pt x="374997" y="11535"/>
                </a:lnTo>
                <a:lnTo>
                  <a:pt x="383778" y="10220"/>
                </a:lnTo>
                <a:lnTo>
                  <a:pt x="391319" y="9352"/>
                </a:lnTo>
                <a:lnTo>
                  <a:pt x="398041" y="8781"/>
                </a:lnTo>
                <a:lnTo>
                  <a:pt x="404217" y="7541"/>
                </a:lnTo>
                <a:lnTo>
                  <a:pt x="410021" y="5879"/>
                </a:lnTo>
                <a:lnTo>
                  <a:pt x="42674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25" name="SMARTInkAnnotation72"/>
          <p:cNvSpPr/>
          <p:nvPr/>
        </p:nvSpPr>
        <p:spPr>
          <a:xfrm>
            <a:off x="354470568" y="353025894"/>
            <a:ext cx="235001" cy="174700"/>
          </a:xfrm>
          <a:custGeom>
            <a:avLst/>
            <a:gdLst/>
            <a:ahLst/>
            <a:cxnLst/>
            <a:rect l="0" t="0" r="0" b="0"/>
            <a:pathLst>
              <a:path w="235001" h="174700">
                <a:moveTo>
                  <a:pt x="44500" y="0"/>
                </a:moveTo>
                <a:lnTo>
                  <a:pt x="51073" y="6573"/>
                </a:lnTo>
                <a:lnTo>
                  <a:pt x="51644" y="11683"/>
                </a:lnTo>
                <a:lnTo>
                  <a:pt x="51817" y="15403"/>
                </a:lnTo>
                <a:lnTo>
                  <a:pt x="52760" y="19595"/>
                </a:lnTo>
                <a:lnTo>
                  <a:pt x="54248" y="24060"/>
                </a:lnTo>
                <a:lnTo>
                  <a:pt x="56084" y="28748"/>
                </a:lnTo>
                <a:lnTo>
                  <a:pt x="57299" y="33560"/>
                </a:lnTo>
                <a:lnTo>
                  <a:pt x="58118" y="38472"/>
                </a:lnTo>
                <a:lnTo>
                  <a:pt x="58663" y="43433"/>
                </a:lnTo>
                <a:lnTo>
                  <a:pt x="58167" y="49262"/>
                </a:lnTo>
                <a:lnTo>
                  <a:pt x="57001" y="55711"/>
                </a:lnTo>
                <a:lnTo>
                  <a:pt x="55364" y="62557"/>
                </a:lnTo>
                <a:lnTo>
                  <a:pt x="53454" y="69651"/>
                </a:lnTo>
                <a:lnTo>
                  <a:pt x="49039" y="84286"/>
                </a:lnTo>
                <a:lnTo>
                  <a:pt x="41796" y="106833"/>
                </a:lnTo>
                <a:lnTo>
                  <a:pt x="39316" y="113555"/>
                </a:lnTo>
                <a:lnTo>
                  <a:pt x="36810" y="119732"/>
                </a:lnTo>
                <a:lnTo>
                  <a:pt x="34305" y="125536"/>
                </a:lnTo>
                <a:lnTo>
                  <a:pt x="30932" y="131117"/>
                </a:lnTo>
                <a:lnTo>
                  <a:pt x="26988" y="136525"/>
                </a:lnTo>
                <a:lnTo>
                  <a:pt x="22672" y="141808"/>
                </a:lnTo>
                <a:lnTo>
                  <a:pt x="18926" y="147042"/>
                </a:lnTo>
                <a:lnTo>
                  <a:pt x="15602" y="152226"/>
                </a:lnTo>
                <a:lnTo>
                  <a:pt x="12527" y="157360"/>
                </a:lnTo>
                <a:lnTo>
                  <a:pt x="10493" y="161627"/>
                </a:lnTo>
                <a:lnTo>
                  <a:pt x="9128" y="165323"/>
                </a:lnTo>
                <a:lnTo>
                  <a:pt x="8211" y="168647"/>
                </a:lnTo>
                <a:lnTo>
                  <a:pt x="6772" y="170854"/>
                </a:lnTo>
                <a:lnTo>
                  <a:pt x="4961" y="172318"/>
                </a:lnTo>
                <a:lnTo>
                  <a:pt x="0" y="174699"/>
                </a:lnTo>
                <a:lnTo>
                  <a:pt x="1588" y="172764"/>
                </a:lnTo>
                <a:lnTo>
                  <a:pt x="3175" y="171053"/>
                </a:lnTo>
                <a:lnTo>
                  <a:pt x="5110" y="168225"/>
                </a:lnTo>
                <a:lnTo>
                  <a:pt x="7218" y="164653"/>
                </a:lnTo>
                <a:lnTo>
                  <a:pt x="9500" y="160560"/>
                </a:lnTo>
                <a:lnTo>
                  <a:pt x="14263" y="151531"/>
                </a:lnTo>
                <a:lnTo>
                  <a:pt x="16719" y="146744"/>
                </a:lnTo>
                <a:lnTo>
                  <a:pt x="20067" y="141014"/>
                </a:lnTo>
                <a:lnTo>
                  <a:pt x="28278" y="127868"/>
                </a:lnTo>
                <a:lnTo>
                  <a:pt x="32842" y="119955"/>
                </a:lnTo>
                <a:lnTo>
                  <a:pt x="42416" y="102145"/>
                </a:lnTo>
                <a:lnTo>
                  <a:pt x="48196" y="93488"/>
                </a:lnTo>
                <a:lnTo>
                  <a:pt x="54595" y="85204"/>
                </a:lnTo>
                <a:lnTo>
                  <a:pt x="61392" y="77117"/>
                </a:lnTo>
                <a:lnTo>
                  <a:pt x="68461" y="70048"/>
                </a:lnTo>
                <a:lnTo>
                  <a:pt x="75704" y="63624"/>
                </a:lnTo>
                <a:lnTo>
                  <a:pt x="83096" y="57670"/>
                </a:lnTo>
                <a:lnTo>
                  <a:pt x="89694" y="51990"/>
                </a:lnTo>
                <a:lnTo>
                  <a:pt x="95796" y="46508"/>
                </a:lnTo>
                <a:lnTo>
                  <a:pt x="101551" y="41175"/>
                </a:lnTo>
                <a:lnTo>
                  <a:pt x="107082" y="36760"/>
                </a:lnTo>
                <a:lnTo>
                  <a:pt x="112465" y="32990"/>
                </a:lnTo>
                <a:lnTo>
                  <a:pt x="117748" y="29616"/>
                </a:lnTo>
                <a:lnTo>
                  <a:pt x="122982" y="26516"/>
                </a:lnTo>
                <a:lnTo>
                  <a:pt x="128141" y="23614"/>
                </a:lnTo>
                <a:lnTo>
                  <a:pt x="133276" y="20811"/>
                </a:lnTo>
                <a:lnTo>
                  <a:pt x="138410" y="18975"/>
                </a:lnTo>
                <a:lnTo>
                  <a:pt x="143520" y="17735"/>
                </a:lnTo>
                <a:lnTo>
                  <a:pt x="148605" y="16892"/>
                </a:lnTo>
                <a:lnTo>
                  <a:pt x="152847" y="16346"/>
                </a:lnTo>
                <a:lnTo>
                  <a:pt x="159817" y="15751"/>
                </a:lnTo>
                <a:lnTo>
                  <a:pt x="162868" y="16420"/>
                </a:lnTo>
                <a:lnTo>
                  <a:pt x="168523" y="19446"/>
                </a:lnTo>
                <a:lnTo>
                  <a:pt x="173831" y="23614"/>
                </a:lnTo>
                <a:lnTo>
                  <a:pt x="176461" y="25896"/>
                </a:lnTo>
                <a:lnTo>
                  <a:pt x="178197" y="29120"/>
                </a:lnTo>
                <a:lnTo>
                  <a:pt x="179338" y="32965"/>
                </a:lnTo>
                <a:lnTo>
                  <a:pt x="180107" y="37231"/>
                </a:lnTo>
                <a:lnTo>
                  <a:pt x="181471" y="41746"/>
                </a:lnTo>
                <a:lnTo>
                  <a:pt x="183232" y="46459"/>
                </a:lnTo>
                <a:lnTo>
                  <a:pt x="185242" y="51296"/>
                </a:lnTo>
                <a:lnTo>
                  <a:pt x="186581" y="56207"/>
                </a:lnTo>
                <a:lnTo>
                  <a:pt x="187499" y="61193"/>
                </a:lnTo>
                <a:lnTo>
                  <a:pt x="188094" y="66203"/>
                </a:lnTo>
                <a:lnTo>
                  <a:pt x="188491" y="72082"/>
                </a:lnTo>
                <a:lnTo>
                  <a:pt x="188739" y="78531"/>
                </a:lnTo>
                <a:lnTo>
                  <a:pt x="189037" y="92471"/>
                </a:lnTo>
                <a:lnTo>
                  <a:pt x="189260" y="125635"/>
                </a:lnTo>
                <a:lnTo>
                  <a:pt x="190103" y="130323"/>
                </a:lnTo>
                <a:lnTo>
                  <a:pt x="191517" y="134292"/>
                </a:lnTo>
                <a:lnTo>
                  <a:pt x="193328" y="137790"/>
                </a:lnTo>
                <a:lnTo>
                  <a:pt x="196205" y="140965"/>
                </a:lnTo>
                <a:lnTo>
                  <a:pt x="199827" y="143941"/>
                </a:lnTo>
                <a:lnTo>
                  <a:pt x="203920" y="146769"/>
                </a:lnTo>
                <a:lnTo>
                  <a:pt x="208360" y="149497"/>
                </a:lnTo>
                <a:lnTo>
                  <a:pt x="212998" y="152152"/>
                </a:lnTo>
                <a:lnTo>
                  <a:pt x="217810" y="154781"/>
                </a:lnTo>
                <a:lnTo>
                  <a:pt x="221828" y="155674"/>
                </a:lnTo>
                <a:lnTo>
                  <a:pt x="225376" y="155451"/>
                </a:lnTo>
                <a:lnTo>
                  <a:pt x="235000" y="1524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26" name="SMARTInkAnnotation73"/>
          <p:cNvSpPr/>
          <p:nvPr/>
        </p:nvSpPr>
        <p:spPr>
          <a:xfrm>
            <a:off x="354842738" y="352896363"/>
            <a:ext cx="38001" cy="274317"/>
          </a:xfrm>
          <a:custGeom>
            <a:avLst/>
            <a:gdLst/>
            <a:ahLst/>
            <a:cxnLst/>
            <a:rect l="0" t="0" r="0" b="0"/>
            <a:pathLst>
              <a:path w="38001" h="274317">
                <a:moveTo>
                  <a:pt x="15230" y="7616"/>
                </a:moveTo>
                <a:lnTo>
                  <a:pt x="19273" y="3572"/>
                </a:lnTo>
                <a:lnTo>
                  <a:pt x="21307" y="2382"/>
                </a:lnTo>
                <a:lnTo>
                  <a:pt x="23515" y="1588"/>
                </a:lnTo>
                <a:lnTo>
                  <a:pt x="30361" y="25"/>
                </a:lnTo>
                <a:lnTo>
                  <a:pt x="34478" y="0"/>
                </a:lnTo>
                <a:lnTo>
                  <a:pt x="35694" y="844"/>
                </a:lnTo>
                <a:lnTo>
                  <a:pt x="36487" y="2258"/>
                </a:lnTo>
                <a:lnTo>
                  <a:pt x="37033" y="4044"/>
                </a:lnTo>
                <a:lnTo>
                  <a:pt x="37604" y="10542"/>
                </a:lnTo>
                <a:lnTo>
                  <a:pt x="37777" y="14660"/>
                </a:lnTo>
                <a:lnTo>
                  <a:pt x="38000" y="36612"/>
                </a:lnTo>
                <a:lnTo>
                  <a:pt x="37182" y="44723"/>
                </a:lnTo>
                <a:lnTo>
                  <a:pt x="35793" y="52686"/>
                </a:lnTo>
                <a:lnTo>
                  <a:pt x="31998" y="69975"/>
                </a:lnTo>
                <a:lnTo>
                  <a:pt x="27483" y="91778"/>
                </a:lnTo>
                <a:lnTo>
                  <a:pt x="25945" y="102667"/>
                </a:lnTo>
                <a:lnTo>
                  <a:pt x="24904" y="113333"/>
                </a:lnTo>
                <a:lnTo>
                  <a:pt x="24234" y="123801"/>
                </a:lnTo>
                <a:lnTo>
                  <a:pt x="22919" y="134194"/>
                </a:lnTo>
                <a:lnTo>
                  <a:pt x="21208" y="144488"/>
                </a:lnTo>
                <a:lnTo>
                  <a:pt x="19223" y="154757"/>
                </a:lnTo>
                <a:lnTo>
                  <a:pt x="17884" y="164976"/>
                </a:lnTo>
                <a:lnTo>
                  <a:pt x="16991" y="175171"/>
                </a:lnTo>
                <a:lnTo>
                  <a:pt x="16420" y="185366"/>
                </a:lnTo>
                <a:lnTo>
                  <a:pt x="15180" y="194692"/>
                </a:lnTo>
                <a:lnTo>
                  <a:pt x="13493" y="203449"/>
                </a:lnTo>
                <a:lnTo>
                  <a:pt x="11534" y="211833"/>
                </a:lnTo>
                <a:lnTo>
                  <a:pt x="10219" y="219968"/>
                </a:lnTo>
                <a:lnTo>
                  <a:pt x="9351" y="227931"/>
                </a:lnTo>
                <a:lnTo>
                  <a:pt x="8781" y="235769"/>
                </a:lnTo>
                <a:lnTo>
                  <a:pt x="7540" y="241846"/>
                </a:lnTo>
                <a:lnTo>
                  <a:pt x="5878" y="246733"/>
                </a:lnTo>
                <a:lnTo>
                  <a:pt x="3919" y="250850"/>
                </a:lnTo>
                <a:lnTo>
                  <a:pt x="2604" y="254447"/>
                </a:lnTo>
                <a:lnTo>
                  <a:pt x="1736" y="257672"/>
                </a:lnTo>
                <a:lnTo>
                  <a:pt x="769" y="263550"/>
                </a:lnTo>
                <a:lnTo>
                  <a:pt x="149" y="271934"/>
                </a:lnTo>
                <a:lnTo>
                  <a:pt x="0" y="27431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27" name="SMARTInkAnnotation74"/>
          <p:cNvSpPr/>
          <p:nvPr/>
        </p:nvSpPr>
        <p:spPr>
          <a:xfrm>
            <a:off x="354758898" y="353018279"/>
            <a:ext cx="182886" cy="60970"/>
          </a:xfrm>
          <a:custGeom>
            <a:avLst/>
            <a:gdLst/>
            <a:ahLst/>
            <a:cxnLst/>
            <a:rect l="0" t="0" r="0" b="0"/>
            <a:pathLst>
              <a:path w="182886" h="60970">
                <a:moveTo>
                  <a:pt x="0" y="0"/>
                </a:moveTo>
                <a:lnTo>
                  <a:pt x="6573" y="0"/>
                </a:lnTo>
                <a:lnTo>
                  <a:pt x="7764" y="843"/>
                </a:lnTo>
                <a:lnTo>
                  <a:pt x="9426" y="2257"/>
                </a:lnTo>
                <a:lnTo>
                  <a:pt x="11360" y="4043"/>
                </a:lnTo>
                <a:lnTo>
                  <a:pt x="15205" y="6077"/>
                </a:lnTo>
                <a:lnTo>
                  <a:pt x="20290" y="8284"/>
                </a:lnTo>
                <a:lnTo>
                  <a:pt x="26243" y="10616"/>
                </a:lnTo>
                <a:lnTo>
                  <a:pt x="39613" y="15453"/>
                </a:lnTo>
                <a:lnTo>
                  <a:pt x="46732" y="17909"/>
                </a:lnTo>
                <a:lnTo>
                  <a:pt x="54868" y="21257"/>
                </a:lnTo>
                <a:lnTo>
                  <a:pt x="63673" y="25176"/>
                </a:lnTo>
                <a:lnTo>
                  <a:pt x="72926" y="29492"/>
                </a:lnTo>
                <a:lnTo>
                  <a:pt x="82500" y="33213"/>
                </a:lnTo>
                <a:lnTo>
                  <a:pt x="92248" y="36537"/>
                </a:lnTo>
                <a:lnTo>
                  <a:pt x="102146" y="39588"/>
                </a:lnTo>
                <a:lnTo>
                  <a:pt x="113829" y="42490"/>
                </a:lnTo>
                <a:lnTo>
                  <a:pt x="126677" y="45268"/>
                </a:lnTo>
                <a:lnTo>
                  <a:pt x="140345" y="47947"/>
                </a:lnTo>
                <a:lnTo>
                  <a:pt x="151135" y="50601"/>
                </a:lnTo>
                <a:lnTo>
                  <a:pt x="160040" y="53206"/>
                </a:lnTo>
                <a:lnTo>
                  <a:pt x="182885" y="60969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28" name="SMARTInkAnnotation75"/>
          <p:cNvSpPr/>
          <p:nvPr/>
        </p:nvSpPr>
        <p:spPr>
          <a:xfrm>
            <a:off x="355086741" y="352850648"/>
            <a:ext cx="297013" cy="259062"/>
          </a:xfrm>
          <a:custGeom>
            <a:avLst/>
            <a:gdLst/>
            <a:ahLst/>
            <a:cxnLst/>
            <a:rect l="0" t="0" r="0" b="0"/>
            <a:pathLst>
              <a:path w="297013" h="259062">
                <a:moveTo>
                  <a:pt x="243657" y="0"/>
                </a:moveTo>
                <a:lnTo>
                  <a:pt x="250230" y="0"/>
                </a:lnTo>
                <a:lnTo>
                  <a:pt x="250577" y="844"/>
                </a:lnTo>
                <a:lnTo>
                  <a:pt x="251197" y="6549"/>
                </a:lnTo>
                <a:lnTo>
                  <a:pt x="248990" y="11659"/>
                </a:lnTo>
                <a:lnTo>
                  <a:pt x="242987" y="24061"/>
                </a:lnTo>
                <a:lnTo>
                  <a:pt x="240680" y="28724"/>
                </a:lnTo>
                <a:lnTo>
                  <a:pt x="237431" y="33536"/>
                </a:lnTo>
                <a:lnTo>
                  <a:pt x="233586" y="38448"/>
                </a:lnTo>
                <a:lnTo>
                  <a:pt x="229320" y="43409"/>
                </a:lnTo>
                <a:lnTo>
                  <a:pt x="224805" y="48419"/>
                </a:lnTo>
                <a:lnTo>
                  <a:pt x="215231" y="58490"/>
                </a:lnTo>
                <a:lnTo>
                  <a:pt x="174601" y="99517"/>
                </a:lnTo>
                <a:lnTo>
                  <a:pt x="167134" y="107826"/>
                </a:lnTo>
                <a:lnTo>
                  <a:pt x="159619" y="116756"/>
                </a:lnTo>
                <a:lnTo>
                  <a:pt x="152078" y="126083"/>
                </a:lnTo>
                <a:lnTo>
                  <a:pt x="143669" y="134864"/>
                </a:lnTo>
                <a:lnTo>
                  <a:pt x="134665" y="143248"/>
                </a:lnTo>
                <a:lnTo>
                  <a:pt x="125289" y="151383"/>
                </a:lnTo>
                <a:lnTo>
                  <a:pt x="116483" y="159346"/>
                </a:lnTo>
                <a:lnTo>
                  <a:pt x="99938" y="174948"/>
                </a:lnTo>
                <a:lnTo>
                  <a:pt x="91108" y="181819"/>
                </a:lnTo>
                <a:lnTo>
                  <a:pt x="81856" y="188094"/>
                </a:lnTo>
                <a:lnTo>
                  <a:pt x="72281" y="193973"/>
                </a:lnTo>
                <a:lnTo>
                  <a:pt x="64220" y="199604"/>
                </a:lnTo>
                <a:lnTo>
                  <a:pt x="57150" y="205036"/>
                </a:lnTo>
                <a:lnTo>
                  <a:pt x="50751" y="210344"/>
                </a:lnTo>
                <a:lnTo>
                  <a:pt x="44773" y="215578"/>
                </a:lnTo>
                <a:lnTo>
                  <a:pt x="39117" y="220762"/>
                </a:lnTo>
                <a:lnTo>
                  <a:pt x="28303" y="231031"/>
                </a:lnTo>
                <a:lnTo>
                  <a:pt x="17835" y="241251"/>
                </a:lnTo>
                <a:lnTo>
                  <a:pt x="9798" y="246931"/>
                </a:lnTo>
                <a:lnTo>
                  <a:pt x="6474" y="248444"/>
                </a:lnTo>
                <a:lnTo>
                  <a:pt x="4267" y="250280"/>
                </a:lnTo>
                <a:lnTo>
                  <a:pt x="2779" y="252363"/>
                </a:lnTo>
                <a:lnTo>
                  <a:pt x="0" y="258689"/>
                </a:lnTo>
                <a:lnTo>
                  <a:pt x="3920" y="258961"/>
                </a:lnTo>
                <a:lnTo>
                  <a:pt x="32395" y="259061"/>
                </a:lnTo>
                <a:lnTo>
                  <a:pt x="39316" y="258217"/>
                </a:lnTo>
                <a:lnTo>
                  <a:pt x="46484" y="256803"/>
                </a:lnTo>
                <a:lnTo>
                  <a:pt x="53777" y="255017"/>
                </a:lnTo>
                <a:lnTo>
                  <a:pt x="63748" y="253827"/>
                </a:lnTo>
                <a:lnTo>
                  <a:pt x="75456" y="253033"/>
                </a:lnTo>
                <a:lnTo>
                  <a:pt x="100335" y="252165"/>
                </a:lnTo>
                <a:lnTo>
                  <a:pt x="122660" y="251768"/>
                </a:lnTo>
                <a:lnTo>
                  <a:pt x="134219" y="250825"/>
                </a:lnTo>
                <a:lnTo>
                  <a:pt x="146150" y="249337"/>
                </a:lnTo>
                <a:lnTo>
                  <a:pt x="158329" y="247502"/>
                </a:lnTo>
                <a:lnTo>
                  <a:pt x="168995" y="246286"/>
                </a:lnTo>
                <a:lnTo>
                  <a:pt x="178644" y="245468"/>
                </a:lnTo>
                <a:lnTo>
                  <a:pt x="187623" y="244922"/>
                </a:lnTo>
                <a:lnTo>
                  <a:pt x="206623" y="244327"/>
                </a:lnTo>
                <a:lnTo>
                  <a:pt x="255538" y="243855"/>
                </a:lnTo>
                <a:lnTo>
                  <a:pt x="261739" y="243012"/>
                </a:lnTo>
                <a:lnTo>
                  <a:pt x="268412" y="241598"/>
                </a:lnTo>
                <a:lnTo>
                  <a:pt x="285254" y="237282"/>
                </a:lnTo>
                <a:lnTo>
                  <a:pt x="289794" y="236687"/>
                </a:lnTo>
                <a:lnTo>
                  <a:pt x="297012" y="23621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29" name="SMARTInkAnnotation76"/>
          <p:cNvSpPr/>
          <p:nvPr/>
        </p:nvSpPr>
        <p:spPr>
          <a:xfrm>
            <a:off x="355392261" y="353003073"/>
            <a:ext cx="150590" cy="129407"/>
          </a:xfrm>
          <a:custGeom>
            <a:avLst/>
            <a:gdLst/>
            <a:ahLst/>
            <a:cxnLst/>
            <a:rect l="0" t="0" r="0" b="0"/>
            <a:pathLst>
              <a:path w="150590" h="129407">
                <a:moveTo>
                  <a:pt x="136277" y="22821"/>
                </a:moveTo>
                <a:lnTo>
                  <a:pt x="132234" y="18777"/>
                </a:lnTo>
                <a:lnTo>
                  <a:pt x="128488" y="16743"/>
                </a:lnTo>
                <a:lnTo>
                  <a:pt x="123453" y="14536"/>
                </a:lnTo>
                <a:lnTo>
                  <a:pt x="117574" y="12229"/>
                </a:lnTo>
                <a:lnTo>
                  <a:pt x="111943" y="9823"/>
                </a:lnTo>
                <a:lnTo>
                  <a:pt x="101178" y="4912"/>
                </a:lnTo>
                <a:lnTo>
                  <a:pt x="94258" y="3274"/>
                </a:lnTo>
                <a:lnTo>
                  <a:pt x="86246" y="2158"/>
                </a:lnTo>
                <a:lnTo>
                  <a:pt x="77514" y="1439"/>
                </a:lnTo>
                <a:lnTo>
                  <a:pt x="69999" y="943"/>
                </a:lnTo>
                <a:lnTo>
                  <a:pt x="57150" y="397"/>
                </a:lnTo>
                <a:lnTo>
                  <a:pt x="40382" y="99"/>
                </a:lnTo>
                <a:lnTo>
                  <a:pt x="24705" y="0"/>
                </a:lnTo>
                <a:lnTo>
                  <a:pt x="19546" y="844"/>
                </a:lnTo>
                <a:lnTo>
                  <a:pt x="14436" y="2257"/>
                </a:lnTo>
                <a:lnTo>
                  <a:pt x="9326" y="4019"/>
                </a:lnTo>
                <a:lnTo>
                  <a:pt x="5928" y="6053"/>
                </a:lnTo>
                <a:lnTo>
                  <a:pt x="3646" y="8260"/>
                </a:lnTo>
                <a:lnTo>
                  <a:pt x="2133" y="10592"/>
                </a:lnTo>
                <a:lnTo>
                  <a:pt x="1116" y="12973"/>
                </a:lnTo>
                <a:lnTo>
                  <a:pt x="446" y="15404"/>
                </a:lnTo>
                <a:lnTo>
                  <a:pt x="0" y="17884"/>
                </a:lnTo>
                <a:lnTo>
                  <a:pt x="545" y="21233"/>
                </a:lnTo>
                <a:lnTo>
                  <a:pt x="1761" y="25152"/>
                </a:lnTo>
                <a:lnTo>
                  <a:pt x="3423" y="29443"/>
                </a:lnTo>
                <a:lnTo>
                  <a:pt x="6226" y="34032"/>
                </a:lnTo>
                <a:lnTo>
                  <a:pt x="9773" y="38745"/>
                </a:lnTo>
                <a:lnTo>
                  <a:pt x="13841" y="43607"/>
                </a:lnTo>
                <a:lnTo>
                  <a:pt x="19943" y="48543"/>
                </a:lnTo>
                <a:lnTo>
                  <a:pt x="27384" y="53504"/>
                </a:lnTo>
                <a:lnTo>
                  <a:pt x="35743" y="58515"/>
                </a:lnTo>
                <a:lnTo>
                  <a:pt x="43854" y="62706"/>
                </a:lnTo>
                <a:lnTo>
                  <a:pt x="51792" y="66353"/>
                </a:lnTo>
                <a:lnTo>
                  <a:pt x="59630" y="69627"/>
                </a:lnTo>
                <a:lnTo>
                  <a:pt x="68237" y="73497"/>
                </a:lnTo>
                <a:lnTo>
                  <a:pt x="86841" y="82327"/>
                </a:lnTo>
                <a:lnTo>
                  <a:pt x="94853" y="87040"/>
                </a:lnTo>
                <a:lnTo>
                  <a:pt x="101897" y="91877"/>
                </a:lnTo>
                <a:lnTo>
                  <a:pt x="108272" y="96813"/>
                </a:lnTo>
                <a:lnTo>
                  <a:pt x="114225" y="100931"/>
                </a:lnTo>
                <a:lnTo>
                  <a:pt x="119881" y="104527"/>
                </a:lnTo>
                <a:lnTo>
                  <a:pt x="125338" y="107777"/>
                </a:lnTo>
                <a:lnTo>
                  <a:pt x="130671" y="109935"/>
                </a:lnTo>
                <a:lnTo>
                  <a:pt x="135929" y="111373"/>
                </a:lnTo>
                <a:lnTo>
                  <a:pt x="141114" y="112341"/>
                </a:lnTo>
                <a:lnTo>
                  <a:pt x="144586" y="113829"/>
                </a:lnTo>
                <a:lnTo>
                  <a:pt x="146893" y="115665"/>
                </a:lnTo>
                <a:lnTo>
                  <a:pt x="150589" y="120650"/>
                </a:lnTo>
                <a:lnTo>
                  <a:pt x="150043" y="121072"/>
                </a:lnTo>
                <a:lnTo>
                  <a:pt x="147191" y="121518"/>
                </a:lnTo>
                <a:lnTo>
                  <a:pt x="143098" y="121717"/>
                </a:lnTo>
                <a:lnTo>
                  <a:pt x="140816" y="121791"/>
                </a:lnTo>
                <a:lnTo>
                  <a:pt x="137616" y="122659"/>
                </a:lnTo>
                <a:lnTo>
                  <a:pt x="133771" y="124098"/>
                </a:lnTo>
                <a:lnTo>
                  <a:pt x="129530" y="125909"/>
                </a:lnTo>
                <a:lnTo>
                  <a:pt x="124991" y="127099"/>
                </a:lnTo>
                <a:lnTo>
                  <a:pt x="120278" y="127918"/>
                </a:lnTo>
                <a:lnTo>
                  <a:pt x="115466" y="128439"/>
                </a:lnTo>
                <a:lnTo>
                  <a:pt x="110529" y="128786"/>
                </a:lnTo>
                <a:lnTo>
                  <a:pt x="105568" y="129034"/>
                </a:lnTo>
                <a:lnTo>
                  <a:pt x="95523" y="129307"/>
                </a:lnTo>
                <a:lnTo>
                  <a:pt x="85427" y="129406"/>
                </a:lnTo>
                <a:lnTo>
                  <a:pt x="79524" y="128613"/>
                </a:lnTo>
                <a:lnTo>
                  <a:pt x="73025" y="127199"/>
                </a:lnTo>
                <a:lnTo>
                  <a:pt x="56505" y="122932"/>
                </a:lnTo>
                <a:lnTo>
                  <a:pt x="53454" y="122585"/>
                </a:lnTo>
                <a:lnTo>
                  <a:pt x="49733" y="122362"/>
                </a:lnTo>
                <a:lnTo>
                  <a:pt x="37207" y="12189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30" name="SMARTInkAnnotation77"/>
          <p:cNvSpPr/>
          <p:nvPr/>
        </p:nvSpPr>
        <p:spPr>
          <a:xfrm>
            <a:off x="353162468" y="353270914"/>
            <a:ext cx="585838" cy="272778"/>
          </a:xfrm>
          <a:custGeom>
            <a:avLst/>
            <a:gdLst/>
            <a:ahLst/>
            <a:cxnLst/>
            <a:rect l="0" t="0" r="0" b="0"/>
            <a:pathLst>
              <a:path w="585838" h="272778">
                <a:moveTo>
                  <a:pt x="438200" y="21680"/>
                </a:moveTo>
                <a:lnTo>
                  <a:pt x="430113" y="21680"/>
                </a:lnTo>
                <a:lnTo>
                  <a:pt x="421630" y="19422"/>
                </a:lnTo>
                <a:lnTo>
                  <a:pt x="412204" y="16446"/>
                </a:lnTo>
                <a:lnTo>
                  <a:pt x="395685" y="13940"/>
                </a:lnTo>
                <a:lnTo>
                  <a:pt x="379239" y="10344"/>
                </a:lnTo>
                <a:lnTo>
                  <a:pt x="369268" y="9054"/>
                </a:lnTo>
                <a:lnTo>
                  <a:pt x="358378" y="8186"/>
                </a:lnTo>
                <a:lnTo>
                  <a:pt x="346869" y="7590"/>
                </a:lnTo>
                <a:lnTo>
                  <a:pt x="334144" y="6375"/>
                </a:lnTo>
                <a:lnTo>
                  <a:pt x="320576" y="4713"/>
                </a:lnTo>
                <a:lnTo>
                  <a:pt x="306437" y="2754"/>
                </a:lnTo>
                <a:lnTo>
                  <a:pt x="291083" y="1439"/>
                </a:lnTo>
                <a:lnTo>
                  <a:pt x="274935" y="571"/>
                </a:lnTo>
                <a:lnTo>
                  <a:pt x="258242" y="0"/>
                </a:lnTo>
                <a:lnTo>
                  <a:pt x="241176" y="447"/>
                </a:lnTo>
                <a:lnTo>
                  <a:pt x="223887" y="1613"/>
                </a:lnTo>
                <a:lnTo>
                  <a:pt x="206425" y="3225"/>
                </a:lnTo>
                <a:lnTo>
                  <a:pt x="188863" y="4291"/>
                </a:lnTo>
                <a:lnTo>
                  <a:pt x="153541" y="5482"/>
                </a:lnTo>
                <a:lnTo>
                  <a:pt x="104378" y="6177"/>
                </a:lnTo>
                <a:lnTo>
                  <a:pt x="89495" y="7119"/>
                </a:lnTo>
                <a:lnTo>
                  <a:pt x="75332" y="8583"/>
                </a:lnTo>
                <a:lnTo>
                  <a:pt x="61665" y="10418"/>
                </a:lnTo>
                <a:lnTo>
                  <a:pt x="50031" y="12477"/>
                </a:lnTo>
                <a:lnTo>
                  <a:pt x="39712" y="14709"/>
                </a:lnTo>
                <a:lnTo>
                  <a:pt x="22349" y="20266"/>
                </a:lnTo>
                <a:lnTo>
                  <a:pt x="8979" y="28402"/>
                </a:lnTo>
                <a:lnTo>
                  <a:pt x="4738" y="32098"/>
                </a:lnTo>
                <a:lnTo>
                  <a:pt x="1885" y="35397"/>
                </a:lnTo>
                <a:lnTo>
                  <a:pt x="0" y="38448"/>
                </a:lnTo>
                <a:lnTo>
                  <a:pt x="447" y="41325"/>
                </a:lnTo>
                <a:lnTo>
                  <a:pt x="2431" y="44103"/>
                </a:lnTo>
                <a:lnTo>
                  <a:pt x="5457" y="46782"/>
                </a:lnTo>
                <a:lnTo>
                  <a:pt x="17835" y="52040"/>
                </a:lnTo>
                <a:lnTo>
                  <a:pt x="35471" y="57200"/>
                </a:lnTo>
                <a:lnTo>
                  <a:pt x="46112" y="59755"/>
                </a:lnTo>
                <a:lnTo>
                  <a:pt x="57423" y="62310"/>
                </a:lnTo>
                <a:lnTo>
                  <a:pt x="72579" y="64840"/>
                </a:lnTo>
                <a:lnTo>
                  <a:pt x="109761" y="69949"/>
                </a:lnTo>
                <a:lnTo>
                  <a:pt x="131192" y="73323"/>
                </a:lnTo>
                <a:lnTo>
                  <a:pt x="255340" y="95796"/>
                </a:lnTo>
                <a:lnTo>
                  <a:pt x="282426" y="101575"/>
                </a:lnTo>
                <a:lnTo>
                  <a:pt x="337369" y="114772"/>
                </a:lnTo>
                <a:lnTo>
                  <a:pt x="390550" y="129109"/>
                </a:lnTo>
                <a:lnTo>
                  <a:pt x="416595" y="136476"/>
                </a:lnTo>
                <a:lnTo>
                  <a:pt x="440730" y="143942"/>
                </a:lnTo>
                <a:lnTo>
                  <a:pt x="485602" y="158998"/>
                </a:lnTo>
                <a:lnTo>
                  <a:pt x="504528" y="166564"/>
                </a:lnTo>
                <a:lnTo>
                  <a:pt x="521370" y="174154"/>
                </a:lnTo>
                <a:lnTo>
                  <a:pt x="536823" y="181744"/>
                </a:lnTo>
                <a:lnTo>
                  <a:pt x="549672" y="188516"/>
                </a:lnTo>
                <a:lnTo>
                  <a:pt x="560785" y="194717"/>
                </a:lnTo>
                <a:lnTo>
                  <a:pt x="570706" y="200546"/>
                </a:lnTo>
                <a:lnTo>
                  <a:pt x="577354" y="206971"/>
                </a:lnTo>
                <a:lnTo>
                  <a:pt x="581769" y="213792"/>
                </a:lnTo>
                <a:lnTo>
                  <a:pt x="584721" y="220861"/>
                </a:lnTo>
                <a:lnTo>
                  <a:pt x="585837" y="226442"/>
                </a:lnTo>
                <a:lnTo>
                  <a:pt x="585713" y="231006"/>
                </a:lnTo>
                <a:lnTo>
                  <a:pt x="584820" y="234901"/>
                </a:lnTo>
                <a:lnTo>
                  <a:pt x="580802" y="239167"/>
                </a:lnTo>
                <a:lnTo>
                  <a:pt x="574774" y="243731"/>
                </a:lnTo>
                <a:lnTo>
                  <a:pt x="567333" y="248444"/>
                </a:lnTo>
                <a:lnTo>
                  <a:pt x="558155" y="252462"/>
                </a:lnTo>
                <a:lnTo>
                  <a:pt x="547812" y="255960"/>
                </a:lnTo>
                <a:lnTo>
                  <a:pt x="536674" y="259160"/>
                </a:lnTo>
                <a:lnTo>
                  <a:pt x="523329" y="261268"/>
                </a:lnTo>
                <a:lnTo>
                  <a:pt x="508496" y="262707"/>
                </a:lnTo>
                <a:lnTo>
                  <a:pt x="492696" y="263649"/>
                </a:lnTo>
                <a:lnTo>
                  <a:pt x="476225" y="265113"/>
                </a:lnTo>
                <a:lnTo>
                  <a:pt x="442119" y="269007"/>
                </a:lnTo>
                <a:lnTo>
                  <a:pt x="423887" y="270396"/>
                </a:lnTo>
                <a:lnTo>
                  <a:pt x="404937" y="271314"/>
                </a:lnTo>
                <a:lnTo>
                  <a:pt x="366688" y="272331"/>
                </a:lnTo>
                <a:lnTo>
                  <a:pt x="329927" y="272777"/>
                </a:lnTo>
                <a:lnTo>
                  <a:pt x="311845" y="272058"/>
                </a:lnTo>
                <a:lnTo>
                  <a:pt x="293836" y="270719"/>
                </a:lnTo>
                <a:lnTo>
                  <a:pt x="275928" y="269007"/>
                </a:lnTo>
                <a:lnTo>
                  <a:pt x="259755" y="267841"/>
                </a:lnTo>
                <a:lnTo>
                  <a:pt x="244723" y="267072"/>
                </a:lnTo>
                <a:lnTo>
                  <a:pt x="230485" y="266551"/>
                </a:lnTo>
                <a:lnTo>
                  <a:pt x="216744" y="265361"/>
                </a:lnTo>
                <a:lnTo>
                  <a:pt x="203349" y="263724"/>
                </a:lnTo>
                <a:lnTo>
                  <a:pt x="190203" y="261789"/>
                </a:lnTo>
                <a:lnTo>
                  <a:pt x="178892" y="260499"/>
                </a:lnTo>
                <a:lnTo>
                  <a:pt x="168796" y="259631"/>
                </a:lnTo>
                <a:lnTo>
                  <a:pt x="152524" y="258664"/>
                </a:lnTo>
                <a:lnTo>
                  <a:pt x="135161" y="258068"/>
                </a:lnTo>
                <a:lnTo>
                  <a:pt x="132036" y="258019"/>
                </a:lnTo>
                <a:lnTo>
                  <a:pt x="129952" y="257126"/>
                </a:lnTo>
                <a:lnTo>
                  <a:pt x="128563" y="255687"/>
                </a:lnTo>
                <a:lnTo>
                  <a:pt x="125785" y="2502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31" name="SMARTInkAnnotation78"/>
          <p:cNvSpPr/>
          <p:nvPr/>
        </p:nvSpPr>
        <p:spPr>
          <a:xfrm>
            <a:off x="353753514" y="353452633"/>
            <a:ext cx="289125" cy="182390"/>
          </a:xfrm>
          <a:custGeom>
            <a:avLst/>
            <a:gdLst/>
            <a:ahLst/>
            <a:cxnLst/>
            <a:rect l="0" t="0" r="0" b="0"/>
            <a:pathLst>
              <a:path w="289125" h="182390">
                <a:moveTo>
                  <a:pt x="30039" y="76200"/>
                </a:moveTo>
                <a:lnTo>
                  <a:pt x="11907" y="94333"/>
                </a:lnTo>
                <a:lnTo>
                  <a:pt x="9476" y="97582"/>
                </a:lnTo>
                <a:lnTo>
                  <a:pt x="7020" y="101476"/>
                </a:lnTo>
                <a:lnTo>
                  <a:pt x="4540" y="105743"/>
                </a:lnTo>
                <a:lnTo>
                  <a:pt x="2878" y="109439"/>
                </a:lnTo>
                <a:lnTo>
                  <a:pt x="1761" y="112738"/>
                </a:lnTo>
                <a:lnTo>
                  <a:pt x="1017" y="115813"/>
                </a:lnTo>
                <a:lnTo>
                  <a:pt x="546" y="119534"/>
                </a:lnTo>
                <a:lnTo>
                  <a:pt x="199" y="123701"/>
                </a:lnTo>
                <a:lnTo>
                  <a:pt x="0" y="128191"/>
                </a:lnTo>
                <a:lnTo>
                  <a:pt x="695" y="132879"/>
                </a:lnTo>
                <a:lnTo>
                  <a:pt x="2009" y="137691"/>
                </a:lnTo>
                <a:lnTo>
                  <a:pt x="3721" y="142578"/>
                </a:lnTo>
                <a:lnTo>
                  <a:pt x="7417" y="147539"/>
                </a:lnTo>
                <a:lnTo>
                  <a:pt x="12427" y="152549"/>
                </a:lnTo>
                <a:lnTo>
                  <a:pt x="18281" y="157585"/>
                </a:lnTo>
                <a:lnTo>
                  <a:pt x="25599" y="161777"/>
                </a:lnTo>
                <a:lnTo>
                  <a:pt x="33834" y="165423"/>
                </a:lnTo>
                <a:lnTo>
                  <a:pt x="42739" y="168697"/>
                </a:lnTo>
                <a:lnTo>
                  <a:pt x="53752" y="171723"/>
                </a:lnTo>
                <a:lnTo>
                  <a:pt x="66154" y="174601"/>
                </a:lnTo>
                <a:lnTo>
                  <a:pt x="79524" y="177354"/>
                </a:lnTo>
                <a:lnTo>
                  <a:pt x="92646" y="179189"/>
                </a:lnTo>
                <a:lnTo>
                  <a:pt x="105643" y="180430"/>
                </a:lnTo>
                <a:lnTo>
                  <a:pt x="118542" y="181223"/>
                </a:lnTo>
                <a:lnTo>
                  <a:pt x="144165" y="182141"/>
                </a:lnTo>
                <a:lnTo>
                  <a:pt x="156915" y="182389"/>
                </a:lnTo>
                <a:lnTo>
                  <a:pt x="169664" y="181695"/>
                </a:lnTo>
                <a:lnTo>
                  <a:pt x="182389" y="180405"/>
                </a:lnTo>
                <a:lnTo>
                  <a:pt x="195089" y="178693"/>
                </a:lnTo>
                <a:lnTo>
                  <a:pt x="206127" y="175841"/>
                </a:lnTo>
                <a:lnTo>
                  <a:pt x="215999" y="172269"/>
                </a:lnTo>
                <a:lnTo>
                  <a:pt x="225128" y="168176"/>
                </a:lnTo>
                <a:lnTo>
                  <a:pt x="233760" y="163761"/>
                </a:lnTo>
                <a:lnTo>
                  <a:pt x="242044" y="159122"/>
                </a:lnTo>
                <a:lnTo>
                  <a:pt x="250131" y="154335"/>
                </a:lnTo>
                <a:lnTo>
                  <a:pt x="256357" y="148605"/>
                </a:lnTo>
                <a:lnTo>
                  <a:pt x="261342" y="142255"/>
                </a:lnTo>
                <a:lnTo>
                  <a:pt x="269999" y="128414"/>
                </a:lnTo>
                <a:lnTo>
                  <a:pt x="279499" y="113804"/>
                </a:lnTo>
                <a:lnTo>
                  <a:pt x="282699" y="106338"/>
                </a:lnTo>
                <a:lnTo>
                  <a:pt x="284832" y="98822"/>
                </a:lnTo>
                <a:lnTo>
                  <a:pt x="286271" y="91282"/>
                </a:lnTo>
                <a:lnTo>
                  <a:pt x="287214" y="84560"/>
                </a:lnTo>
                <a:lnTo>
                  <a:pt x="287859" y="78383"/>
                </a:lnTo>
                <a:lnTo>
                  <a:pt x="288280" y="72579"/>
                </a:lnTo>
                <a:lnTo>
                  <a:pt x="288553" y="66155"/>
                </a:lnTo>
                <a:lnTo>
                  <a:pt x="288876" y="52264"/>
                </a:lnTo>
                <a:lnTo>
                  <a:pt x="289124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32" name="SMARTInkAnnotation79"/>
          <p:cNvSpPr/>
          <p:nvPr/>
        </p:nvSpPr>
        <p:spPr>
          <a:xfrm>
            <a:off x="354164553" y="353338333"/>
            <a:ext cx="181100" cy="293614"/>
          </a:xfrm>
          <a:custGeom>
            <a:avLst/>
            <a:gdLst/>
            <a:ahLst/>
            <a:cxnLst/>
            <a:rect l="0" t="0" r="0" b="0"/>
            <a:pathLst>
              <a:path w="181100" h="293614">
                <a:moveTo>
                  <a:pt x="0" y="0"/>
                </a:moveTo>
                <a:lnTo>
                  <a:pt x="7516" y="0"/>
                </a:lnTo>
                <a:lnTo>
                  <a:pt x="7590" y="4044"/>
                </a:lnTo>
                <a:lnTo>
                  <a:pt x="9872" y="10542"/>
                </a:lnTo>
                <a:lnTo>
                  <a:pt x="11658" y="14635"/>
                </a:lnTo>
                <a:lnTo>
                  <a:pt x="13642" y="23714"/>
                </a:lnTo>
                <a:lnTo>
                  <a:pt x="14163" y="28501"/>
                </a:lnTo>
                <a:lnTo>
                  <a:pt x="15379" y="35099"/>
                </a:lnTo>
                <a:lnTo>
                  <a:pt x="17016" y="42863"/>
                </a:lnTo>
                <a:lnTo>
                  <a:pt x="18975" y="51421"/>
                </a:lnTo>
                <a:lnTo>
                  <a:pt x="20265" y="59680"/>
                </a:lnTo>
                <a:lnTo>
                  <a:pt x="21133" y="67717"/>
                </a:lnTo>
                <a:lnTo>
                  <a:pt x="21704" y="75630"/>
                </a:lnTo>
                <a:lnTo>
                  <a:pt x="22076" y="85130"/>
                </a:lnTo>
                <a:lnTo>
                  <a:pt x="22622" y="117872"/>
                </a:lnTo>
                <a:lnTo>
                  <a:pt x="22746" y="139031"/>
                </a:lnTo>
                <a:lnTo>
                  <a:pt x="21952" y="149399"/>
                </a:lnTo>
                <a:lnTo>
                  <a:pt x="20563" y="159718"/>
                </a:lnTo>
                <a:lnTo>
                  <a:pt x="18777" y="169962"/>
                </a:lnTo>
                <a:lnTo>
                  <a:pt x="17611" y="180206"/>
                </a:lnTo>
                <a:lnTo>
                  <a:pt x="16817" y="190401"/>
                </a:lnTo>
                <a:lnTo>
                  <a:pt x="16296" y="200596"/>
                </a:lnTo>
                <a:lnTo>
                  <a:pt x="15081" y="209922"/>
                </a:lnTo>
                <a:lnTo>
                  <a:pt x="13444" y="218679"/>
                </a:lnTo>
                <a:lnTo>
                  <a:pt x="11509" y="227063"/>
                </a:lnTo>
                <a:lnTo>
                  <a:pt x="10194" y="234355"/>
                </a:lnTo>
                <a:lnTo>
                  <a:pt x="9351" y="240904"/>
                </a:lnTo>
                <a:lnTo>
                  <a:pt x="8756" y="246956"/>
                </a:lnTo>
                <a:lnTo>
                  <a:pt x="5878" y="255935"/>
                </a:lnTo>
                <a:lnTo>
                  <a:pt x="2604" y="262756"/>
                </a:lnTo>
                <a:lnTo>
                  <a:pt x="521" y="271785"/>
                </a:lnTo>
                <a:lnTo>
                  <a:pt x="99" y="273819"/>
                </a:lnTo>
                <a:lnTo>
                  <a:pt x="4068" y="270123"/>
                </a:lnTo>
                <a:lnTo>
                  <a:pt x="14659" y="259606"/>
                </a:lnTo>
                <a:lnTo>
                  <a:pt x="19918" y="255191"/>
                </a:lnTo>
                <a:lnTo>
                  <a:pt x="25995" y="250553"/>
                </a:lnTo>
                <a:lnTo>
                  <a:pt x="32568" y="245790"/>
                </a:lnTo>
                <a:lnTo>
                  <a:pt x="46633" y="235943"/>
                </a:lnTo>
                <a:lnTo>
                  <a:pt x="53950" y="230957"/>
                </a:lnTo>
                <a:lnTo>
                  <a:pt x="62210" y="225921"/>
                </a:lnTo>
                <a:lnTo>
                  <a:pt x="71115" y="220886"/>
                </a:lnTo>
                <a:lnTo>
                  <a:pt x="80417" y="215851"/>
                </a:lnTo>
                <a:lnTo>
                  <a:pt x="89173" y="211634"/>
                </a:lnTo>
                <a:lnTo>
                  <a:pt x="97557" y="207963"/>
                </a:lnTo>
                <a:lnTo>
                  <a:pt x="105668" y="204689"/>
                </a:lnTo>
                <a:lnTo>
                  <a:pt x="113630" y="202481"/>
                </a:lnTo>
                <a:lnTo>
                  <a:pt x="121468" y="201042"/>
                </a:lnTo>
                <a:lnTo>
                  <a:pt x="129232" y="200050"/>
                </a:lnTo>
                <a:lnTo>
                  <a:pt x="136946" y="199405"/>
                </a:lnTo>
                <a:lnTo>
                  <a:pt x="144636" y="198984"/>
                </a:lnTo>
                <a:lnTo>
                  <a:pt x="152301" y="198686"/>
                </a:lnTo>
                <a:lnTo>
                  <a:pt x="158254" y="199331"/>
                </a:lnTo>
                <a:lnTo>
                  <a:pt x="163091" y="200621"/>
                </a:lnTo>
                <a:lnTo>
                  <a:pt x="167134" y="202332"/>
                </a:lnTo>
                <a:lnTo>
                  <a:pt x="170681" y="204317"/>
                </a:lnTo>
                <a:lnTo>
                  <a:pt x="173905" y="206475"/>
                </a:lnTo>
                <a:lnTo>
                  <a:pt x="176907" y="208757"/>
                </a:lnTo>
                <a:lnTo>
                  <a:pt x="178891" y="211138"/>
                </a:lnTo>
                <a:lnTo>
                  <a:pt x="180231" y="213569"/>
                </a:lnTo>
                <a:lnTo>
                  <a:pt x="181099" y="216049"/>
                </a:lnTo>
                <a:lnTo>
                  <a:pt x="180851" y="219373"/>
                </a:lnTo>
                <a:lnTo>
                  <a:pt x="178296" y="227608"/>
                </a:lnTo>
                <a:lnTo>
                  <a:pt x="176435" y="232172"/>
                </a:lnTo>
                <a:lnTo>
                  <a:pt x="174352" y="236910"/>
                </a:lnTo>
                <a:lnTo>
                  <a:pt x="172119" y="241747"/>
                </a:lnTo>
                <a:lnTo>
                  <a:pt x="168920" y="245840"/>
                </a:lnTo>
                <a:lnTo>
                  <a:pt x="165100" y="249387"/>
                </a:lnTo>
                <a:lnTo>
                  <a:pt x="160883" y="252611"/>
                </a:lnTo>
                <a:lnTo>
                  <a:pt x="157212" y="256456"/>
                </a:lnTo>
                <a:lnTo>
                  <a:pt x="153913" y="260722"/>
                </a:lnTo>
                <a:lnTo>
                  <a:pt x="150862" y="265262"/>
                </a:lnTo>
                <a:lnTo>
                  <a:pt x="146298" y="269106"/>
                </a:lnTo>
                <a:lnTo>
                  <a:pt x="140717" y="272530"/>
                </a:lnTo>
                <a:lnTo>
                  <a:pt x="117549" y="284113"/>
                </a:lnTo>
                <a:lnTo>
                  <a:pt x="112216" y="285924"/>
                </a:lnTo>
                <a:lnTo>
                  <a:pt x="106982" y="287139"/>
                </a:lnTo>
                <a:lnTo>
                  <a:pt x="101798" y="287933"/>
                </a:lnTo>
                <a:lnTo>
                  <a:pt x="95820" y="289322"/>
                </a:lnTo>
                <a:lnTo>
                  <a:pt x="89272" y="291083"/>
                </a:lnTo>
                <a:lnTo>
                  <a:pt x="82376" y="293117"/>
                </a:lnTo>
                <a:lnTo>
                  <a:pt x="76076" y="293613"/>
                </a:lnTo>
                <a:lnTo>
                  <a:pt x="70197" y="293117"/>
                </a:lnTo>
                <a:lnTo>
                  <a:pt x="64566" y="291927"/>
                </a:lnTo>
                <a:lnTo>
                  <a:pt x="59134" y="291133"/>
                </a:lnTo>
                <a:lnTo>
                  <a:pt x="53826" y="290612"/>
                </a:lnTo>
                <a:lnTo>
                  <a:pt x="48567" y="290265"/>
                </a:lnTo>
                <a:lnTo>
                  <a:pt x="44226" y="289173"/>
                </a:lnTo>
                <a:lnTo>
                  <a:pt x="40506" y="287611"/>
                </a:lnTo>
                <a:lnTo>
                  <a:pt x="37157" y="285726"/>
                </a:lnTo>
                <a:lnTo>
                  <a:pt x="34081" y="284461"/>
                </a:lnTo>
                <a:lnTo>
                  <a:pt x="31179" y="283617"/>
                </a:lnTo>
                <a:lnTo>
                  <a:pt x="22845" y="28193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33" name="SMARTInkAnnotation80"/>
          <p:cNvSpPr/>
          <p:nvPr/>
        </p:nvSpPr>
        <p:spPr>
          <a:xfrm>
            <a:off x="354379609" y="353490733"/>
            <a:ext cx="163836" cy="137122"/>
          </a:xfrm>
          <a:custGeom>
            <a:avLst/>
            <a:gdLst/>
            <a:ahLst/>
            <a:cxnLst/>
            <a:rect l="0" t="0" r="0" b="0"/>
            <a:pathLst>
              <a:path w="163836" h="137122">
                <a:moveTo>
                  <a:pt x="150689" y="0"/>
                </a:moveTo>
                <a:lnTo>
                  <a:pt x="109563" y="0"/>
                </a:lnTo>
                <a:lnTo>
                  <a:pt x="102965" y="844"/>
                </a:lnTo>
                <a:lnTo>
                  <a:pt x="96019" y="2258"/>
                </a:lnTo>
                <a:lnTo>
                  <a:pt x="88851" y="4044"/>
                </a:lnTo>
                <a:lnTo>
                  <a:pt x="82377" y="5234"/>
                </a:lnTo>
                <a:lnTo>
                  <a:pt x="76349" y="6028"/>
                </a:lnTo>
                <a:lnTo>
                  <a:pt x="70669" y="6549"/>
                </a:lnTo>
                <a:lnTo>
                  <a:pt x="63476" y="7739"/>
                </a:lnTo>
                <a:lnTo>
                  <a:pt x="55290" y="9401"/>
                </a:lnTo>
                <a:lnTo>
                  <a:pt x="46460" y="11336"/>
                </a:lnTo>
                <a:lnTo>
                  <a:pt x="38869" y="12651"/>
                </a:lnTo>
                <a:lnTo>
                  <a:pt x="32122" y="13494"/>
                </a:lnTo>
                <a:lnTo>
                  <a:pt x="25921" y="14089"/>
                </a:lnTo>
                <a:lnTo>
                  <a:pt x="20960" y="15305"/>
                </a:lnTo>
                <a:lnTo>
                  <a:pt x="16793" y="16967"/>
                </a:lnTo>
                <a:lnTo>
                  <a:pt x="13172" y="18926"/>
                </a:lnTo>
                <a:lnTo>
                  <a:pt x="9897" y="20241"/>
                </a:lnTo>
                <a:lnTo>
                  <a:pt x="6871" y="21109"/>
                </a:lnTo>
                <a:lnTo>
                  <a:pt x="4019" y="21680"/>
                </a:lnTo>
                <a:lnTo>
                  <a:pt x="2109" y="22920"/>
                </a:lnTo>
                <a:lnTo>
                  <a:pt x="844" y="24582"/>
                </a:lnTo>
                <a:lnTo>
                  <a:pt x="0" y="26541"/>
                </a:lnTo>
                <a:lnTo>
                  <a:pt x="273" y="27856"/>
                </a:lnTo>
                <a:lnTo>
                  <a:pt x="1315" y="28724"/>
                </a:lnTo>
                <a:lnTo>
                  <a:pt x="2853" y="29320"/>
                </a:lnTo>
                <a:lnTo>
                  <a:pt x="6822" y="32222"/>
                </a:lnTo>
                <a:lnTo>
                  <a:pt x="9054" y="34181"/>
                </a:lnTo>
                <a:lnTo>
                  <a:pt x="13097" y="36314"/>
                </a:lnTo>
                <a:lnTo>
                  <a:pt x="18331" y="38596"/>
                </a:lnTo>
                <a:lnTo>
                  <a:pt x="24359" y="40978"/>
                </a:lnTo>
                <a:lnTo>
                  <a:pt x="31750" y="43409"/>
                </a:lnTo>
                <a:lnTo>
                  <a:pt x="40085" y="45864"/>
                </a:lnTo>
                <a:lnTo>
                  <a:pt x="49014" y="48345"/>
                </a:lnTo>
                <a:lnTo>
                  <a:pt x="58341" y="51693"/>
                </a:lnTo>
                <a:lnTo>
                  <a:pt x="67965" y="55637"/>
                </a:lnTo>
                <a:lnTo>
                  <a:pt x="77763" y="59953"/>
                </a:lnTo>
                <a:lnTo>
                  <a:pt x="86842" y="63674"/>
                </a:lnTo>
                <a:lnTo>
                  <a:pt x="95424" y="66998"/>
                </a:lnTo>
                <a:lnTo>
                  <a:pt x="111745" y="72951"/>
                </a:lnTo>
                <a:lnTo>
                  <a:pt x="127447" y="78408"/>
                </a:lnTo>
                <a:lnTo>
                  <a:pt x="134367" y="81905"/>
                </a:lnTo>
                <a:lnTo>
                  <a:pt x="140643" y="85924"/>
                </a:lnTo>
                <a:lnTo>
                  <a:pt x="146546" y="90314"/>
                </a:lnTo>
                <a:lnTo>
                  <a:pt x="151309" y="94060"/>
                </a:lnTo>
                <a:lnTo>
                  <a:pt x="155352" y="97408"/>
                </a:lnTo>
                <a:lnTo>
                  <a:pt x="158874" y="100509"/>
                </a:lnTo>
                <a:lnTo>
                  <a:pt x="161231" y="103411"/>
                </a:lnTo>
                <a:lnTo>
                  <a:pt x="162794" y="106189"/>
                </a:lnTo>
                <a:lnTo>
                  <a:pt x="163835" y="108893"/>
                </a:lnTo>
                <a:lnTo>
                  <a:pt x="163687" y="111547"/>
                </a:lnTo>
                <a:lnTo>
                  <a:pt x="162744" y="114152"/>
                </a:lnTo>
                <a:lnTo>
                  <a:pt x="161280" y="116731"/>
                </a:lnTo>
                <a:lnTo>
                  <a:pt x="158602" y="119311"/>
                </a:lnTo>
                <a:lnTo>
                  <a:pt x="155129" y="121866"/>
                </a:lnTo>
                <a:lnTo>
                  <a:pt x="151111" y="124421"/>
                </a:lnTo>
                <a:lnTo>
                  <a:pt x="145902" y="126132"/>
                </a:lnTo>
                <a:lnTo>
                  <a:pt x="139874" y="127248"/>
                </a:lnTo>
                <a:lnTo>
                  <a:pt x="133326" y="128017"/>
                </a:lnTo>
                <a:lnTo>
                  <a:pt x="126405" y="129357"/>
                </a:lnTo>
                <a:lnTo>
                  <a:pt x="119261" y="131118"/>
                </a:lnTo>
                <a:lnTo>
                  <a:pt x="111969" y="133127"/>
                </a:lnTo>
                <a:lnTo>
                  <a:pt x="104552" y="134467"/>
                </a:lnTo>
                <a:lnTo>
                  <a:pt x="97086" y="135360"/>
                </a:lnTo>
                <a:lnTo>
                  <a:pt x="89545" y="135955"/>
                </a:lnTo>
                <a:lnTo>
                  <a:pt x="82848" y="136352"/>
                </a:lnTo>
                <a:lnTo>
                  <a:pt x="70867" y="136798"/>
                </a:lnTo>
                <a:lnTo>
                  <a:pt x="50230" y="137071"/>
                </a:lnTo>
                <a:lnTo>
                  <a:pt x="43111" y="137121"/>
                </a:lnTo>
                <a:lnTo>
                  <a:pt x="40035" y="136277"/>
                </a:lnTo>
                <a:lnTo>
                  <a:pt x="37133" y="134888"/>
                </a:lnTo>
                <a:lnTo>
                  <a:pt x="34355" y="133102"/>
                </a:lnTo>
                <a:lnTo>
                  <a:pt x="32495" y="131068"/>
                </a:lnTo>
                <a:lnTo>
                  <a:pt x="31254" y="128861"/>
                </a:lnTo>
                <a:lnTo>
                  <a:pt x="30436" y="126554"/>
                </a:lnTo>
                <a:lnTo>
                  <a:pt x="29890" y="124148"/>
                </a:lnTo>
                <a:lnTo>
                  <a:pt x="29518" y="121717"/>
                </a:lnTo>
                <a:lnTo>
                  <a:pt x="28774" y="1143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34" name="SMARTInkAnnotation81"/>
          <p:cNvSpPr/>
          <p:nvPr/>
        </p:nvSpPr>
        <p:spPr>
          <a:xfrm>
            <a:off x="354667468" y="353391663"/>
            <a:ext cx="15231" cy="236217"/>
          </a:xfrm>
          <a:custGeom>
            <a:avLst/>
            <a:gdLst/>
            <a:ahLst/>
            <a:cxnLst/>
            <a:rect l="0" t="0" r="0" b="0"/>
            <a:pathLst>
              <a:path w="15231" h="236217">
                <a:moveTo>
                  <a:pt x="15230" y="0"/>
                </a:moveTo>
                <a:lnTo>
                  <a:pt x="15230" y="21953"/>
                </a:lnTo>
                <a:lnTo>
                  <a:pt x="14386" y="27335"/>
                </a:lnTo>
                <a:lnTo>
                  <a:pt x="12973" y="33462"/>
                </a:lnTo>
                <a:lnTo>
                  <a:pt x="11187" y="40085"/>
                </a:lnTo>
                <a:lnTo>
                  <a:pt x="9996" y="47055"/>
                </a:lnTo>
                <a:lnTo>
                  <a:pt x="9202" y="54224"/>
                </a:lnTo>
                <a:lnTo>
                  <a:pt x="8681" y="61541"/>
                </a:lnTo>
                <a:lnTo>
                  <a:pt x="7491" y="69826"/>
                </a:lnTo>
                <a:lnTo>
                  <a:pt x="5829" y="78731"/>
                </a:lnTo>
                <a:lnTo>
                  <a:pt x="3894" y="88032"/>
                </a:lnTo>
                <a:lnTo>
                  <a:pt x="2604" y="97632"/>
                </a:lnTo>
                <a:lnTo>
                  <a:pt x="1736" y="107430"/>
                </a:lnTo>
                <a:lnTo>
                  <a:pt x="1166" y="117327"/>
                </a:lnTo>
                <a:lnTo>
                  <a:pt x="521" y="137394"/>
                </a:lnTo>
                <a:lnTo>
                  <a:pt x="74" y="187152"/>
                </a:lnTo>
                <a:lnTo>
                  <a:pt x="0" y="23621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35" name="SMARTInkAnnotation82"/>
          <p:cNvSpPr/>
          <p:nvPr/>
        </p:nvSpPr>
        <p:spPr>
          <a:xfrm>
            <a:off x="354568398" y="353475479"/>
            <a:ext cx="205756" cy="38101"/>
          </a:xfrm>
          <a:custGeom>
            <a:avLst/>
            <a:gdLst/>
            <a:ahLst/>
            <a:cxnLst/>
            <a:rect l="0" t="0" r="0" b="0"/>
            <a:pathLst>
              <a:path w="205756" h="38101">
                <a:moveTo>
                  <a:pt x="0" y="0"/>
                </a:moveTo>
                <a:lnTo>
                  <a:pt x="21233" y="0"/>
                </a:lnTo>
                <a:lnTo>
                  <a:pt x="26863" y="843"/>
                </a:lnTo>
                <a:lnTo>
                  <a:pt x="33139" y="2257"/>
                </a:lnTo>
                <a:lnTo>
                  <a:pt x="39886" y="4043"/>
                </a:lnTo>
                <a:lnTo>
                  <a:pt x="58663" y="8284"/>
                </a:lnTo>
                <a:lnTo>
                  <a:pt x="69577" y="10616"/>
                </a:lnTo>
                <a:lnTo>
                  <a:pt x="95275" y="15453"/>
                </a:lnTo>
                <a:lnTo>
                  <a:pt x="153169" y="25449"/>
                </a:lnTo>
                <a:lnTo>
                  <a:pt x="165621" y="27979"/>
                </a:lnTo>
                <a:lnTo>
                  <a:pt x="176460" y="30509"/>
                </a:lnTo>
                <a:lnTo>
                  <a:pt x="205755" y="381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36" name="SMARTInkAnnotation83"/>
          <p:cNvSpPr/>
          <p:nvPr/>
        </p:nvSpPr>
        <p:spPr>
          <a:xfrm>
            <a:off x="354850353" y="353513579"/>
            <a:ext cx="45617" cy="99070"/>
          </a:xfrm>
          <a:custGeom>
            <a:avLst/>
            <a:gdLst/>
            <a:ahLst/>
            <a:cxnLst/>
            <a:rect l="0" t="0" r="0" b="0"/>
            <a:pathLst>
              <a:path w="45617" h="99070">
                <a:moveTo>
                  <a:pt x="38100" y="0"/>
                </a:moveTo>
                <a:lnTo>
                  <a:pt x="45392" y="0"/>
                </a:lnTo>
                <a:lnTo>
                  <a:pt x="45566" y="2257"/>
                </a:lnTo>
                <a:lnTo>
                  <a:pt x="45616" y="4043"/>
                </a:lnTo>
                <a:lnTo>
                  <a:pt x="44797" y="6077"/>
                </a:lnTo>
                <a:lnTo>
                  <a:pt x="43408" y="8284"/>
                </a:lnTo>
                <a:lnTo>
                  <a:pt x="41647" y="10616"/>
                </a:lnTo>
                <a:lnTo>
                  <a:pt x="40456" y="13841"/>
                </a:lnTo>
                <a:lnTo>
                  <a:pt x="39662" y="17710"/>
                </a:lnTo>
                <a:lnTo>
                  <a:pt x="39142" y="21952"/>
                </a:lnTo>
                <a:lnTo>
                  <a:pt x="37951" y="26491"/>
                </a:lnTo>
                <a:lnTo>
                  <a:pt x="36314" y="31204"/>
                </a:lnTo>
                <a:lnTo>
                  <a:pt x="34354" y="36041"/>
                </a:lnTo>
                <a:lnTo>
                  <a:pt x="31378" y="40977"/>
                </a:lnTo>
                <a:lnTo>
                  <a:pt x="27682" y="45938"/>
                </a:lnTo>
                <a:lnTo>
                  <a:pt x="23539" y="50948"/>
                </a:lnTo>
                <a:lnTo>
                  <a:pt x="19918" y="56827"/>
                </a:lnTo>
                <a:lnTo>
                  <a:pt x="16668" y="63276"/>
                </a:lnTo>
                <a:lnTo>
                  <a:pt x="13642" y="70122"/>
                </a:lnTo>
                <a:lnTo>
                  <a:pt x="11633" y="75555"/>
                </a:lnTo>
                <a:lnTo>
                  <a:pt x="10294" y="79995"/>
                </a:lnTo>
                <a:lnTo>
                  <a:pt x="9401" y="83815"/>
                </a:lnTo>
                <a:lnTo>
                  <a:pt x="7962" y="87213"/>
                </a:lnTo>
                <a:lnTo>
                  <a:pt x="6151" y="90313"/>
                </a:lnTo>
                <a:lnTo>
                  <a:pt x="0" y="99069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37" name="SMARTInkAnnotation84"/>
          <p:cNvSpPr/>
          <p:nvPr/>
        </p:nvSpPr>
        <p:spPr>
          <a:xfrm>
            <a:off x="354957038" y="353399279"/>
            <a:ext cx="22846" cy="22870"/>
          </a:xfrm>
          <a:custGeom>
            <a:avLst/>
            <a:gdLst/>
            <a:ahLst/>
            <a:cxnLst/>
            <a:rect l="0" t="0" r="0" b="0"/>
            <a:pathLst>
              <a:path w="22846" h="22870">
                <a:moveTo>
                  <a:pt x="0" y="22869"/>
                </a:moveTo>
                <a:lnTo>
                  <a:pt x="0" y="11509"/>
                </a:lnTo>
                <a:lnTo>
                  <a:pt x="843" y="10219"/>
                </a:lnTo>
                <a:lnTo>
                  <a:pt x="2257" y="9351"/>
                </a:lnTo>
                <a:lnTo>
                  <a:pt x="4043" y="8780"/>
                </a:lnTo>
                <a:lnTo>
                  <a:pt x="6077" y="7540"/>
                </a:lnTo>
                <a:lnTo>
                  <a:pt x="8284" y="5878"/>
                </a:lnTo>
                <a:lnTo>
                  <a:pt x="10591" y="3919"/>
                </a:lnTo>
                <a:lnTo>
                  <a:pt x="12997" y="2604"/>
                </a:lnTo>
                <a:lnTo>
                  <a:pt x="15428" y="1736"/>
                </a:lnTo>
                <a:lnTo>
                  <a:pt x="22845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38" name="SMARTInkAnnotation85"/>
          <p:cNvSpPr/>
          <p:nvPr/>
        </p:nvSpPr>
        <p:spPr>
          <a:xfrm>
            <a:off x="355097482" y="353361179"/>
            <a:ext cx="27187" cy="297185"/>
          </a:xfrm>
          <a:custGeom>
            <a:avLst/>
            <a:gdLst/>
            <a:ahLst/>
            <a:cxnLst/>
            <a:rect l="0" t="0" r="0" b="0"/>
            <a:pathLst>
              <a:path w="27187" h="297185">
                <a:moveTo>
                  <a:pt x="27186" y="0"/>
                </a:moveTo>
                <a:lnTo>
                  <a:pt x="23143" y="0"/>
                </a:lnTo>
                <a:lnTo>
                  <a:pt x="21952" y="1686"/>
                </a:lnTo>
                <a:lnTo>
                  <a:pt x="21158" y="4514"/>
                </a:lnTo>
                <a:lnTo>
                  <a:pt x="20637" y="8086"/>
                </a:lnTo>
                <a:lnTo>
                  <a:pt x="19868" y="17164"/>
                </a:lnTo>
                <a:lnTo>
                  <a:pt x="19695" y="24854"/>
                </a:lnTo>
                <a:lnTo>
                  <a:pt x="19596" y="47625"/>
                </a:lnTo>
                <a:lnTo>
                  <a:pt x="18727" y="55463"/>
                </a:lnTo>
                <a:lnTo>
                  <a:pt x="17314" y="64070"/>
                </a:lnTo>
                <a:lnTo>
                  <a:pt x="15528" y="73198"/>
                </a:lnTo>
                <a:lnTo>
                  <a:pt x="14337" y="82674"/>
                </a:lnTo>
                <a:lnTo>
                  <a:pt x="13543" y="92372"/>
                </a:lnTo>
                <a:lnTo>
                  <a:pt x="12997" y="102220"/>
                </a:lnTo>
                <a:lnTo>
                  <a:pt x="11807" y="112166"/>
                </a:lnTo>
                <a:lnTo>
                  <a:pt x="10170" y="122187"/>
                </a:lnTo>
                <a:lnTo>
                  <a:pt x="8210" y="132258"/>
                </a:lnTo>
                <a:lnTo>
                  <a:pt x="6920" y="142354"/>
                </a:lnTo>
                <a:lnTo>
                  <a:pt x="6052" y="152474"/>
                </a:lnTo>
                <a:lnTo>
                  <a:pt x="5482" y="162619"/>
                </a:lnTo>
                <a:lnTo>
                  <a:pt x="4837" y="182909"/>
                </a:lnTo>
                <a:lnTo>
                  <a:pt x="4663" y="193054"/>
                </a:lnTo>
                <a:lnTo>
                  <a:pt x="3721" y="203224"/>
                </a:lnTo>
                <a:lnTo>
                  <a:pt x="2232" y="213369"/>
                </a:lnTo>
                <a:lnTo>
                  <a:pt x="372" y="223539"/>
                </a:lnTo>
                <a:lnTo>
                  <a:pt x="0" y="232841"/>
                </a:lnTo>
                <a:lnTo>
                  <a:pt x="595" y="241597"/>
                </a:lnTo>
                <a:lnTo>
                  <a:pt x="1835" y="249956"/>
                </a:lnTo>
                <a:lnTo>
                  <a:pt x="2679" y="257224"/>
                </a:lnTo>
                <a:lnTo>
                  <a:pt x="3224" y="263773"/>
                </a:lnTo>
                <a:lnTo>
                  <a:pt x="3845" y="274711"/>
                </a:lnTo>
                <a:lnTo>
                  <a:pt x="4117" y="282401"/>
                </a:lnTo>
                <a:lnTo>
                  <a:pt x="4316" y="297184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39" name="SMARTInkAnnotation86"/>
          <p:cNvSpPr/>
          <p:nvPr/>
        </p:nvSpPr>
        <p:spPr>
          <a:xfrm>
            <a:off x="355040853" y="353498348"/>
            <a:ext cx="182886" cy="53332"/>
          </a:xfrm>
          <a:custGeom>
            <a:avLst/>
            <a:gdLst/>
            <a:ahLst/>
            <a:cxnLst/>
            <a:rect l="0" t="0" r="0" b="0"/>
            <a:pathLst>
              <a:path w="182886" h="53332">
                <a:moveTo>
                  <a:pt x="0" y="0"/>
                </a:moveTo>
                <a:lnTo>
                  <a:pt x="7292" y="0"/>
                </a:lnTo>
                <a:lnTo>
                  <a:pt x="19670" y="4044"/>
                </a:lnTo>
                <a:lnTo>
                  <a:pt x="24953" y="5234"/>
                </a:lnTo>
                <a:lnTo>
                  <a:pt x="30187" y="6028"/>
                </a:lnTo>
                <a:lnTo>
                  <a:pt x="35371" y="6549"/>
                </a:lnTo>
                <a:lnTo>
                  <a:pt x="41349" y="7764"/>
                </a:lnTo>
                <a:lnTo>
                  <a:pt x="47898" y="9401"/>
                </a:lnTo>
                <a:lnTo>
                  <a:pt x="54793" y="11336"/>
                </a:lnTo>
                <a:lnTo>
                  <a:pt x="63624" y="14338"/>
                </a:lnTo>
                <a:lnTo>
                  <a:pt x="84708" y="22176"/>
                </a:lnTo>
                <a:lnTo>
                  <a:pt x="96267" y="25797"/>
                </a:lnTo>
                <a:lnTo>
                  <a:pt x="108198" y="29047"/>
                </a:lnTo>
                <a:lnTo>
                  <a:pt x="120402" y="32073"/>
                </a:lnTo>
                <a:lnTo>
                  <a:pt x="131068" y="34925"/>
                </a:lnTo>
                <a:lnTo>
                  <a:pt x="149696" y="40358"/>
                </a:lnTo>
                <a:lnTo>
                  <a:pt x="157361" y="42987"/>
                </a:lnTo>
                <a:lnTo>
                  <a:pt x="164182" y="45591"/>
                </a:lnTo>
                <a:lnTo>
                  <a:pt x="182885" y="5333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40" name="SMARTInkAnnotation87"/>
          <p:cNvSpPr/>
          <p:nvPr/>
        </p:nvSpPr>
        <p:spPr>
          <a:xfrm>
            <a:off x="355255612" y="353498348"/>
            <a:ext cx="173857" cy="129407"/>
          </a:xfrm>
          <a:custGeom>
            <a:avLst/>
            <a:gdLst/>
            <a:ahLst/>
            <a:cxnLst/>
            <a:rect l="0" t="0" r="0" b="0"/>
            <a:pathLst>
              <a:path w="173857" h="129407">
                <a:moveTo>
                  <a:pt x="29071" y="45715"/>
                </a:moveTo>
                <a:lnTo>
                  <a:pt x="25028" y="45715"/>
                </a:lnTo>
                <a:lnTo>
                  <a:pt x="22994" y="46559"/>
                </a:lnTo>
                <a:lnTo>
                  <a:pt x="18479" y="49759"/>
                </a:lnTo>
                <a:lnTo>
                  <a:pt x="15205" y="52289"/>
                </a:lnTo>
                <a:lnTo>
                  <a:pt x="13915" y="54323"/>
                </a:lnTo>
                <a:lnTo>
                  <a:pt x="12179" y="57374"/>
                </a:lnTo>
                <a:lnTo>
                  <a:pt x="10194" y="61119"/>
                </a:lnTo>
                <a:lnTo>
                  <a:pt x="8036" y="64443"/>
                </a:lnTo>
                <a:lnTo>
                  <a:pt x="5730" y="67519"/>
                </a:lnTo>
                <a:lnTo>
                  <a:pt x="3348" y="70421"/>
                </a:lnTo>
                <a:lnTo>
                  <a:pt x="1761" y="74042"/>
                </a:lnTo>
                <a:lnTo>
                  <a:pt x="719" y="78135"/>
                </a:lnTo>
                <a:lnTo>
                  <a:pt x="0" y="82575"/>
                </a:lnTo>
                <a:lnTo>
                  <a:pt x="1240" y="86370"/>
                </a:lnTo>
                <a:lnTo>
                  <a:pt x="3745" y="89744"/>
                </a:lnTo>
                <a:lnTo>
                  <a:pt x="7094" y="92844"/>
                </a:lnTo>
                <a:lnTo>
                  <a:pt x="10194" y="96615"/>
                </a:lnTo>
                <a:lnTo>
                  <a:pt x="13097" y="100807"/>
                </a:lnTo>
                <a:lnTo>
                  <a:pt x="15875" y="105296"/>
                </a:lnTo>
                <a:lnTo>
                  <a:pt x="19447" y="109141"/>
                </a:lnTo>
                <a:lnTo>
                  <a:pt x="23490" y="112564"/>
                </a:lnTo>
                <a:lnTo>
                  <a:pt x="27905" y="115690"/>
                </a:lnTo>
                <a:lnTo>
                  <a:pt x="33362" y="118592"/>
                </a:lnTo>
                <a:lnTo>
                  <a:pt x="39563" y="121395"/>
                </a:lnTo>
                <a:lnTo>
                  <a:pt x="46236" y="124123"/>
                </a:lnTo>
                <a:lnTo>
                  <a:pt x="54049" y="125909"/>
                </a:lnTo>
                <a:lnTo>
                  <a:pt x="62656" y="127124"/>
                </a:lnTo>
                <a:lnTo>
                  <a:pt x="71784" y="127918"/>
                </a:lnTo>
                <a:lnTo>
                  <a:pt x="80417" y="128464"/>
                </a:lnTo>
                <a:lnTo>
                  <a:pt x="96763" y="129059"/>
                </a:lnTo>
                <a:lnTo>
                  <a:pt x="116210" y="129406"/>
                </a:lnTo>
                <a:lnTo>
                  <a:pt x="121890" y="127745"/>
                </a:lnTo>
                <a:lnTo>
                  <a:pt x="127347" y="124966"/>
                </a:lnTo>
                <a:lnTo>
                  <a:pt x="132705" y="121395"/>
                </a:lnTo>
                <a:lnTo>
                  <a:pt x="137095" y="118195"/>
                </a:lnTo>
                <a:lnTo>
                  <a:pt x="140890" y="115193"/>
                </a:lnTo>
                <a:lnTo>
                  <a:pt x="144264" y="112366"/>
                </a:lnTo>
                <a:lnTo>
                  <a:pt x="147340" y="108769"/>
                </a:lnTo>
                <a:lnTo>
                  <a:pt x="150267" y="104676"/>
                </a:lnTo>
                <a:lnTo>
                  <a:pt x="153045" y="100261"/>
                </a:lnTo>
                <a:lnTo>
                  <a:pt x="155748" y="94779"/>
                </a:lnTo>
                <a:lnTo>
                  <a:pt x="158402" y="88578"/>
                </a:lnTo>
                <a:lnTo>
                  <a:pt x="161007" y="81906"/>
                </a:lnTo>
                <a:lnTo>
                  <a:pt x="162743" y="74935"/>
                </a:lnTo>
                <a:lnTo>
                  <a:pt x="163909" y="67742"/>
                </a:lnTo>
                <a:lnTo>
                  <a:pt x="164678" y="60400"/>
                </a:lnTo>
                <a:lnTo>
                  <a:pt x="165199" y="53802"/>
                </a:lnTo>
                <a:lnTo>
                  <a:pt x="165546" y="47725"/>
                </a:lnTo>
                <a:lnTo>
                  <a:pt x="165943" y="36439"/>
                </a:lnTo>
                <a:lnTo>
                  <a:pt x="166191" y="14313"/>
                </a:lnTo>
                <a:lnTo>
                  <a:pt x="166216" y="5557"/>
                </a:lnTo>
                <a:lnTo>
                  <a:pt x="167084" y="3696"/>
                </a:lnTo>
                <a:lnTo>
                  <a:pt x="168498" y="2456"/>
                </a:lnTo>
                <a:lnTo>
                  <a:pt x="173856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41" name="SMARTInkAnnotation88"/>
          <p:cNvSpPr/>
          <p:nvPr/>
        </p:nvSpPr>
        <p:spPr>
          <a:xfrm>
            <a:off x="355581868" y="353362592"/>
            <a:ext cx="60971" cy="272903"/>
          </a:xfrm>
          <a:custGeom>
            <a:avLst/>
            <a:gdLst/>
            <a:ahLst/>
            <a:cxnLst/>
            <a:rect l="0" t="0" r="0" b="0"/>
            <a:pathLst>
              <a:path w="60971" h="272903">
                <a:moveTo>
                  <a:pt x="0" y="29071"/>
                </a:moveTo>
                <a:lnTo>
                  <a:pt x="13866" y="15206"/>
                </a:lnTo>
                <a:lnTo>
                  <a:pt x="16024" y="13891"/>
                </a:lnTo>
                <a:lnTo>
                  <a:pt x="19149" y="12179"/>
                </a:lnTo>
                <a:lnTo>
                  <a:pt x="22919" y="10195"/>
                </a:lnTo>
                <a:lnTo>
                  <a:pt x="25449" y="8012"/>
                </a:lnTo>
                <a:lnTo>
                  <a:pt x="27111" y="5730"/>
                </a:lnTo>
                <a:lnTo>
                  <a:pt x="29815" y="0"/>
                </a:lnTo>
                <a:lnTo>
                  <a:pt x="30038" y="372"/>
                </a:lnTo>
                <a:lnTo>
                  <a:pt x="30286" y="3051"/>
                </a:lnTo>
                <a:lnTo>
                  <a:pt x="31204" y="5805"/>
                </a:lnTo>
                <a:lnTo>
                  <a:pt x="32643" y="9327"/>
                </a:lnTo>
                <a:lnTo>
                  <a:pt x="34478" y="13370"/>
                </a:lnTo>
                <a:lnTo>
                  <a:pt x="35669" y="17761"/>
                </a:lnTo>
                <a:lnTo>
                  <a:pt x="36487" y="22374"/>
                </a:lnTo>
                <a:lnTo>
                  <a:pt x="37033" y="27137"/>
                </a:lnTo>
                <a:lnTo>
                  <a:pt x="38224" y="33710"/>
                </a:lnTo>
                <a:lnTo>
                  <a:pt x="39886" y="41474"/>
                </a:lnTo>
                <a:lnTo>
                  <a:pt x="41820" y="50056"/>
                </a:lnTo>
                <a:lnTo>
                  <a:pt x="43135" y="58291"/>
                </a:lnTo>
                <a:lnTo>
                  <a:pt x="44003" y="66328"/>
                </a:lnTo>
                <a:lnTo>
                  <a:pt x="44574" y="74241"/>
                </a:lnTo>
                <a:lnTo>
                  <a:pt x="44946" y="83741"/>
                </a:lnTo>
                <a:lnTo>
                  <a:pt x="45492" y="116483"/>
                </a:lnTo>
                <a:lnTo>
                  <a:pt x="45715" y="221630"/>
                </a:lnTo>
                <a:lnTo>
                  <a:pt x="46558" y="228551"/>
                </a:lnTo>
                <a:lnTo>
                  <a:pt x="47972" y="235719"/>
                </a:lnTo>
                <a:lnTo>
                  <a:pt x="49758" y="243037"/>
                </a:lnTo>
                <a:lnTo>
                  <a:pt x="50949" y="248767"/>
                </a:lnTo>
                <a:lnTo>
                  <a:pt x="51742" y="253430"/>
                </a:lnTo>
                <a:lnTo>
                  <a:pt x="52288" y="257374"/>
                </a:lnTo>
                <a:lnTo>
                  <a:pt x="53479" y="260871"/>
                </a:lnTo>
                <a:lnTo>
                  <a:pt x="55116" y="264021"/>
                </a:lnTo>
                <a:lnTo>
                  <a:pt x="60970" y="272902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42" name="SMARTInkAnnotation89"/>
          <p:cNvSpPr/>
          <p:nvPr/>
        </p:nvSpPr>
        <p:spPr>
          <a:xfrm>
            <a:off x="355520947" y="353476669"/>
            <a:ext cx="175222" cy="52165"/>
          </a:xfrm>
          <a:custGeom>
            <a:avLst/>
            <a:gdLst/>
            <a:ahLst/>
            <a:cxnLst/>
            <a:rect l="0" t="0" r="0" b="0"/>
            <a:pathLst>
              <a:path w="175222" h="52165">
                <a:moveTo>
                  <a:pt x="7591" y="21679"/>
                </a:moveTo>
                <a:lnTo>
                  <a:pt x="3548" y="17636"/>
                </a:lnTo>
                <a:lnTo>
                  <a:pt x="2357" y="15602"/>
                </a:lnTo>
                <a:lnTo>
                  <a:pt x="1563" y="13395"/>
                </a:lnTo>
                <a:lnTo>
                  <a:pt x="273" y="7814"/>
                </a:lnTo>
                <a:lnTo>
                  <a:pt x="174" y="6499"/>
                </a:lnTo>
                <a:lnTo>
                  <a:pt x="100" y="4787"/>
                </a:lnTo>
                <a:lnTo>
                  <a:pt x="0" y="0"/>
                </a:lnTo>
                <a:lnTo>
                  <a:pt x="819" y="447"/>
                </a:lnTo>
                <a:lnTo>
                  <a:pt x="2233" y="1588"/>
                </a:lnTo>
                <a:lnTo>
                  <a:pt x="4019" y="3200"/>
                </a:lnTo>
                <a:lnTo>
                  <a:pt x="6896" y="4291"/>
                </a:lnTo>
                <a:lnTo>
                  <a:pt x="10518" y="5011"/>
                </a:lnTo>
                <a:lnTo>
                  <a:pt x="14610" y="5482"/>
                </a:lnTo>
                <a:lnTo>
                  <a:pt x="20737" y="7491"/>
                </a:lnTo>
                <a:lnTo>
                  <a:pt x="28203" y="10517"/>
                </a:lnTo>
                <a:lnTo>
                  <a:pt x="36563" y="14238"/>
                </a:lnTo>
                <a:lnTo>
                  <a:pt x="47229" y="17562"/>
                </a:lnTo>
                <a:lnTo>
                  <a:pt x="59408" y="20638"/>
                </a:lnTo>
                <a:lnTo>
                  <a:pt x="72629" y="23515"/>
                </a:lnTo>
                <a:lnTo>
                  <a:pt x="85651" y="27136"/>
                </a:lnTo>
                <a:lnTo>
                  <a:pt x="98574" y="31254"/>
                </a:lnTo>
                <a:lnTo>
                  <a:pt x="141635" y="45963"/>
                </a:lnTo>
                <a:lnTo>
                  <a:pt x="149449" y="48022"/>
                </a:lnTo>
                <a:lnTo>
                  <a:pt x="156344" y="49411"/>
                </a:lnTo>
                <a:lnTo>
                  <a:pt x="175221" y="52164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43" name="SMARTInkAnnotation90"/>
          <p:cNvSpPr/>
          <p:nvPr/>
        </p:nvSpPr>
        <p:spPr>
          <a:xfrm>
            <a:off x="355833437" y="353483094"/>
            <a:ext cx="45617" cy="152401"/>
          </a:xfrm>
          <a:custGeom>
            <a:avLst/>
            <a:gdLst/>
            <a:ahLst/>
            <a:cxnLst/>
            <a:rect l="0" t="0" r="0" b="0"/>
            <a:pathLst>
              <a:path w="45617" h="152401">
                <a:moveTo>
                  <a:pt x="22746" y="0"/>
                </a:moveTo>
                <a:lnTo>
                  <a:pt x="45616" y="0"/>
                </a:lnTo>
                <a:lnTo>
                  <a:pt x="41573" y="0"/>
                </a:lnTo>
                <a:lnTo>
                  <a:pt x="40382" y="1711"/>
                </a:lnTo>
                <a:lnTo>
                  <a:pt x="39588" y="4514"/>
                </a:lnTo>
                <a:lnTo>
                  <a:pt x="39042" y="8111"/>
                </a:lnTo>
                <a:lnTo>
                  <a:pt x="37852" y="11335"/>
                </a:lnTo>
                <a:lnTo>
                  <a:pt x="36215" y="14337"/>
                </a:lnTo>
                <a:lnTo>
                  <a:pt x="34255" y="17164"/>
                </a:lnTo>
                <a:lnTo>
                  <a:pt x="32122" y="21604"/>
                </a:lnTo>
                <a:lnTo>
                  <a:pt x="29840" y="27111"/>
                </a:lnTo>
                <a:lnTo>
                  <a:pt x="27484" y="33312"/>
                </a:lnTo>
                <a:lnTo>
                  <a:pt x="24209" y="39141"/>
                </a:lnTo>
                <a:lnTo>
                  <a:pt x="20340" y="44722"/>
                </a:lnTo>
                <a:lnTo>
                  <a:pt x="16073" y="50155"/>
                </a:lnTo>
                <a:lnTo>
                  <a:pt x="13221" y="56281"/>
                </a:lnTo>
                <a:lnTo>
                  <a:pt x="11311" y="62929"/>
                </a:lnTo>
                <a:lnTo>
                  <a:pt x="10046" y="69899"/>
                </a:lnTo>
                <a:lnTo>
                  <a:pt x="8359" y="76224"/>
                </a:lnTo>
                <a:lnTo>
                  <a:pt x="6375" y="82153"/>
                </a:lnTo>
                <a:lnTo>
                  <a:pt x="4217" y="87783"/>
                </a:lnTo>
                <a:lnTo>
                  <a:pt x="2778" y="93240"/>
                </a:lnTo>
                <a:lnTo>
                  <a:pt x="1811" y="98573"/>
                </a:lnTo>
                <a:lnTo>
                  <a:pt x="1166" y="103807"/>
                </a:lnTo>
                <a:lnTo>
                  <a:pt x="744" y="109016"/>
                </a:lnTo>
                <a:lnTo>
                  <a:pt x="471" y="114151"/>
                </a:lnTo>
                <a:lnTo>
                  <a:pt x="50" y="127248"/>
                </a:lnTo>
                <a:lnTo>
                  <a:pt x="0" y="130547"/>
                </a:lnTo>
                <a:lnTo>
                  <a:pt x="818" y="133598"/>
                </a:lnTo>
                <a:lnTo>
                  <a:pt x="2208" y="136475"/>
                </a:lnTo>
                <a:lnTo>
                  <a:pt x="3969" y="139253"/>
                </a:lnTo>
                <a:lnTo>
                  <a:pt x="6003" y="141089"/>
                </a:lnTo>
                <a:lnTo>
                  <a:pt x="8185" y="142329"/>
                </a:lnTo>
                <a:lnTo>
                  <a:pt x="10517" y="143147"/>
                </a:lnTo>
                <a:lnTo>
                  <a:pt x="12055" y="144536"/>
                </a:lnTo>
                <a:lnTo>
                  <a:pt x="13072" y="146322"/>
                </a:lnTo>
                <a:lnTo>
                  <a:pt x="13767" y="148356"/>
                </a:lnTo>
                <a:lnTo>
                  <a:pt x="15056" y="149696"/>
                </a:lnTo>
                <a:lnTo>
                  <a:pt x="16793" y="150614"/>
                </a:lnTo>
                <a:lnTo>
                  <a:pt x="22746" y="1524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44" name="SMARTInkAnnotation91"/>
          <p:cNvSpPr/>
          <p:nvPr/>
        </p:nvSpPr>
        <p:spPr>
          <a:xfrm>
            <a:off x="355924768" y="353338333"/>
            <a:ext cx="7616" cy="22847"/>
          </a:xfrm>
          <a:custGeom>
            <a:avLst/>
            <a:gdLst/>
            <a:ahLst/>
            <a:cxnLst/>
            <a:rect l="0" t="0" r="0" b="0"/>
            <a:pathLst>
              <a:path w="7616" h="22847">
                <a:moveTo>
                  <a:pt x="0" y="0"/>
                </a:moveTo>
                <a:lnTo>
                  <a:pt x="4390" y="0"/>
                </a:lnTo>
                <a:lnTo>
                  <a:pt x="223" y="0"/>
                </a:lnTo>
                <a:lnTo>
                  <a:pt x="149" y="844"/>
                </a:lnTo>
                <a:lnTo>
                  <a:pt x="99" y="2258"/>
                </a:lnTo>
                <a:lnTo>
                  <a:pt x="25" y="6549"/>
                </a:lnTo>
                <a:lnTo>
                  <a:pt x="868" y="7739"/>
                </a:lnTo>
                <a:lnTo>
                  <a:pt x="2257" y="9401"/>
                </a:lnTo>
                <a:lnTo>
                  <a:pt x="6573" y="14089"/>
                </a:lnTo>
                <a:lnTo>
                  <a:pt x="6920" y="15305"/>
                </a:lnTo>
                <a:lnTo>
                  <a:pt x="7144" y="16967"/>
                </a:lnTo>
                <a:lnTo>
                  <a:pt x="7615" y="2284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45" name="SMARTInkAnnotation92"/>
          <p:cNvSpPr/>
          <p:nvPr/>
        </p:nvSpPr>
        <p:spPr>
          <a:xfrm>
            <a:off x="355933400" y="353528833"/>
            <a:ext cx="212354" cy="127894"/>
          </a:xfrm>
          <a:custGeom>
            <a:avLst/>
            <a:gdLst/>
            <a:ahLst/>
            <a:cxnLst/>
            <a:rect l="0" t="0" r="0" b="0"/>
            <a:pathLst>
              <a:path w="212354" h="127894">
                <a:moveTo>
                  <a:pt x="128538" y="0"/>
                </a:moveTo>
                <a:lnTo>
                  <a:pt x="124495" y="0"/>
                </a:lnTo>
                <a:lnTo>
                  <a:pt x="117971" y="2258"/>
                </a:lnTo>
                <a:lnTo>
                  <a:pt x="113878" y="4044"/>
                </a:lnTo>
                <a:lnTo>
                  <a:pt x="108595" y="5234"/>
                </a:lnTo>
                <a:lnTo>
                  <a:pt x="102542" y="6028"/>
                </a:lnTo>
                <a:lnTo>
                  <a:pt x="95969" y="6549"/>
                </a:lnTo>
                <a:lnTo>
                  <a:pt x="88205" y="8608"/>
                </a:lnTo>
                <a:lnTo>
                  <a:pt x="79623" y="11659"/>
                </a:lnTo>
                <a:lnTo>
                  <a:pt x="70520" y="15379"/>
                </a:lnTo>
                <a:lnTo>
                  <a:pt x="62780" y="19571"/>
                </a:lnTo>
                <a:lnTo>
                  <a:pt x="55910" y="24061"/>
                </a:lnTo>
                <a:lnTo>
                  <a:pt x="49634" y="28724"/>
                </a:lnTo>
                <a:lnTo>
                  <a:pt x="35892" y="38448"/>
                </a:lnTo>
                <a:lnTo>
                  <a:pt x="28674" y="43409"/>
                </a:lnTo>
                <a:lnTo>
                  <a:pt x="22175" y="48419"/>
                </a:lnTo>
                <a:lnTo>
                  <a:pt x="16123" y="53430"/>
                </a:lnTo>
                <a:lnTo>
                  <a:pt x="10418" y="58490"/>
                </a:lnTo>
                <a:lnTo>
                  <a:pt x="6598" y="63550"/>
                </a:lnTo>
                <a:lnTo>
                  <a:pt x="4068" y="68610"/>
                </a:lnTo>
                <a:lnTo>
                  <a:pt x="2381" y="73670"/>
                </a:lnTo>
                <a:lnTo>
                  <a:pt x="1240" y="78755"/>
                </a:lnTo>
                <a:lnTo>
                  <a:pt x="496" y="83815"/>
                </a:lnTo>
                <a:lnTo>
                  <a:pt x="0" y="88900"/>
                </a:lnTo>
                <a:lnTo>
                  <a:pt x="496" y="93985"/>
                </a:lnTo>
                <a:lnTo>
                  <a:pt x="1687" y="99046"/>
                </a:lnTo>
                <a:lnTo>
                  <a:pt x="3324" y="104130"/>
                </a:lnTo>
                <a:lnTo>
                  <a:pt x="6970" y="108372"/>
                </a:lnTo>
                <a:lnTo>
                  <a:pt x="11931" y="112043"/>
                </a:lnTo>
                <a:lnTo>
                  <a:pt x="17785" y="115317"/>
                </a:lnTo>
                <a:lnTo>
                  <a:pt x="28798" y="121246"/>
                </a:lnTo>
                <a:lnTo>
                  <a:pt x="34106" y="123999"/>
                </a:lnTo>
                <a:lnTo>
                  <a:pt x="41027" y="125835"/>
                </a:lnTo>
                <a:lnTo>
                  <a:pt x="49014" y="127075"/>
                </a:lnTo>
                <a:lnTo>
                  <a:pt x="57745" y="127893"/>
                </a:lnTo>
                <a:lnTo>
                  <a:pt x="66948" y="127596"/>
                </a:lnTo>
                <a:lnTo>
                  <a:pt x="76473" y="126554"/>
                </a:lnTo>
                <a:lnTo>
                  <a:pt x="86196" y="124991"/>
                </a:lnTo>
                <a:lnTo>
                  <a:pt x="96068" y="122288"/>
                </a:lnTo>
                <a:lnTo>
                  <a:pt x="106040" y="118765"/>
                </a:lnTo>
                <a:lnTo>
                  <a:pt x="116086" y="114747"/>
                </a:lnTo>
                <a:lnTo>
                  <a:pt x="125313" y="110356"/>
                </a:lnTo>
                <a:lnTo>
                  <a:pt x="133995" y="105743"/>
                </a:lnTo>
                <a:lnTo>
                  <a:pt x="142329" y="100980"/>
                </a:lnTo>
                <a:lnTo>
                  <a:pt x="150440" y="95250"/>
                </a:lnTo>
                <a:lnTo>
                  <a:pt x="158378" y="88900"/>
                </a:lnTo>
                <a:lnTo>
                  <a:pt x="166216" y="82129"/>
                </a:lnTo>
                <a:lnTo>
                  <a:pt x="173112" y="75903"/>
                </a:lnTo>
                <a:lnTo>
                  <a:pt x="185316" y="64493"/>
                </a:lnTo>
                <a:lnTo>
                  <a:pt x="190103" y="59085"/>
                </a:lnTo>
                <a:lnTo>
                  <a:pt x="194121" y="53777"/>
                </a:lnTo>
                <a:lnTo>
                  <a:pt x="197668" y="48543"/>
                </a:lnTo>
                <a:lnTo>
                  <a:pt x="200868" y="43359"/>
                </a:lnTo>
                <a:lnTo>
                  <a:pt x="203845" y="38224"/>
                </a:lnTo>
                <a:lnTo>
                  <a:pt x="206672" y="33090"/>
                </a:lnTo>
                <a:lnTo>
                  <a:pt x="208558" y="28848"/>
                </a:lnTo>
                <a:lnTo>
                  <a:pt x="209823" y="25152"/>
                </a:lnTo>
                <a:lnTo>
                  <a:pt x="210666" y="21853"/>
                </a:lnTo>
                <a:lnTo>
                  <a:pt x="211237" y="18802"/>
                </a:lnTo>
                <a:lnTo>
                  <a:pt x="211609" y="15900"/>
                </a:lnTo>
                <a:lnTo>
                  <a:pt x="212353" y="761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46" name="SMARTInkAnnotation93"/>
          <p:cNvSpPr/>
          <p:nvPr/>
        </p:nvSpPr>
        <p:spPr>
          <a:xfrm>
            <a:off x="356206698" y="353544163"/>
            <a:ext cx="274341" cy="159917"/>
          </a:xfrm>
          <a:custGeom>
            <a:avLst/>
            <a:gdLst/>
            <a:ahLst/>
            <a:cxnLst/>
            <a:rect l="0" t="0" r="0" b="0"/>
            <a:pathLst>
              <a:path w="274341" h="159917">
                <a:moveTo>
                  <a:pt x="0" y="22770"/>
                </a:moveTo>
                <a:lnTo>
                  <a:pt x="11360" y="11410"/>
                </a:lnTo>
                <a:lnTo>
                  <a:pt x="13494" y="10120"/>
                </a:lnTo>
                <a:lnTo>
                  <a:pt x="18157" y="8681"/>
                </a:lnTo>
                <a:lnTo>
                  <a:pt x="22250" y="7441"/>
                </a:lnTo>
                <a:lnTo>
                  <a:pt x="33610" y="3820"/>
                </a:lnTo>
                <a:lnTo>
                  <a:pt x="39340" y="2505"/>
                </a:lnTo>
                <a:lnTo>
                  <a:pt x="44847" y="1637"/>
                </a:lnTo>
                <a:lnTo>
                  <a:pt x="50229" y="1066"/>
                </a:lnTo>
                <a:lnTo>
                  <a:pt x="58465" y="421"/>
                </a:lnTo>
                <a:lnTo>
                  <a:pt x="66625" y="124"/>
                </a:lnTo>
                <a:lnTo>
                  <a:pt x="78730" y="0"/>
                </a:lnTo>
                <a:lnTo>
                  <a:pt x="84658" y="818"/>
                </a:lnTo>
                <a:lnTo>
                  <a:pt x="90314" y="2207"/>
                </a:lnTo>
                <a:lnTo>
                  <a:pt x="95771" y="3968"/>
                </a:lnTo>
                <a:lnTo>
                  <a:pt x="100260" y="6846"/>
                </a:lnTo>
                <a:lnTo>
                  <a:pt x="104105" y="10467"/>
                </a:lnTo>
                <a:lnTo>
                  <a:pt x="107503" y="14560"/>
                </a:lnTo>
                <a:lnTo>
                  <a:pt x="109761" y="18975"/>
                </a:lnTo>
                <a:lnTo>
                  <a:pt x="111274" y="23639"/>
                </a:lnTo>
                <a:lnTo>
                  <a:pt x="112291" y="28426"/>
                </a:lnTo>
                <a:lnTo>
                  <a:pt x="112960" y="34156"/>
                </a:lnTo>
                <a:lnTo>
                  <a:pt x="113407" y="40506"/>
                </a:lnTo>
                <a:lnTo>
                  <a:pt x="113705" y="47302"/>
                </a:lnTo>
                <a:lnTo>
                  <a:pt x="113060" y="54347"/>
                </a:lnTo>
                <a:lnTo>
                  <a:pt x="111795" y="61615"/>
                </a:lnTo>
                <a:lnTo>
                  <a:pt x="110083" y="68982"/>
                </a:lnTo>
                <a:lnTo>
                  <a:pt x="107255" y="76423"/>
                </a:lnTo>
                <a:lnTo>
                  <a:pt x="103683" y="83939"/>
                </a:lnTo>
                <a:lnTo>
                  <a:pt x="99615" y="91479"/>
                </a:lnTo>
                <a:lnTo>
                  <a:pt x="95200" y="98201"/>
                </a:lnTo>
                <a:lnTo>
                  <a:pt x="90562" y="104378"/>
                </a:lnTo>
                <a:lnTo>
                  <a:pt x="85774" y="110207"/>
                </a:lnTo>
                <a:lnTo>
                  <a:pt x="81731" y="115763"/>
                </a:lnTo>
                <a:lnTo>
                  <a:pt x="78209" y="121171"/>
                </a:lnTo>
                <a:lnTo>
                  <a:pt x="75009" y="126479"/>
                </a:lnTo>
                <a:lnTo>
                  <a:pt x="72008" y="131688"/>
                </a:lnTo>
                <a:lnTo>
                  <a:pt x="66452" y="142007"/>
                </a:lnTo>
                <a:lnTo>
                  <a:pt x="64616" y="146298"/>
                </a:lnTo>
                <a:lnTo>
                  <a:pt x="63401" y="149994"/>
                </a:lnTo>
                <a:lnTo>
                  <a:pt x="62582" y="153293"/>
                </a:lnTo>
                <a:lnTo>
                  <a:pt x="61218" y="155500"/>
                </a:lnTo>
                <a:lnTo>
                  <a:pt x="59432" y="156989"/>
                </a:lnTo>
                <a:lnTo>
                  <a:pt x="53702" y="159742"/>
                </a:lnTo>
                <a:lnTo>
                  <a:pt x="57497" y="159866"/>
                </a:lnTo>
                <a:lnTo>
                  <a:pt x="59506" y="159047"/>
                </a:lnTo>
                <a:lnTo>
                  <a:pt x="63996" y="155872"/>
                </a:lnTo>
                <a:lnTo>
                  <a:pt x="66377" y="152970"/>
                </a:lnTo>
                <a:lnTo>
                  <a:pt x="68808" y="149374"/>
                </a:lnTo>
                <a:lnTo>
                  <a:pt x="71264" y="145256"/>
                </a:lnTo>
                <a:lnTo>
                  <a:pt x="76299" y="139997"/>
                </a:lnTo>
                <a:lnTo>
                  <a:pt x="83046" y="133945"/>
                </a:lnTo>
                <a:lnTo>
                  <a:pt x="90934" y="127347"/>
                </a:lnTo>
                <a:lnTo>
                  <a:pt x="108719" y="113283"/>
                </a:lnTo>
                <a:lnTo>
                  <a:pt x="118194" y="105965"/>
                </a:lnTo>
                <a:lnTo>
                  <a:pt x="127074" y="98549"/>
                </a:lnTo>
                <a:lnTo>
                  <a:pt x="135508" y="91058"/>
                </a:lnTo>
                <a:lnTo>
                  <a:pt x="143693" y="83542"/>
                </a:lnTo>
                <a:lnTo>
                  <a:pt x="151681" y="76820"/>
                </a:lnTo>
                <a:lnTo>
                  <a:pt x="159544" y="70668"/>
                </a:lnTo>
                <a:lnTo>
                  <a:pt x="167332" y="64839"/>
                </a:lnTo>
                <a:lnTo>
                  <a:pt x="174203" y="60126"/>
                </a:lnTo>
                <a:lnTo>
                  <a:pt x="180479" y="56133"/>
                </a:lnTo>
                <a:lnTo>
                  <a:pt x="186357" y="52635"/>
                </a:lnTo>
                <a:lnTo>
                  <a:pt x="191988" y="50304"/>
                </a:lnTo>
                <a:lnTo>
                  <a:pt x="197420" y="48741"/>
                </a:lnTo>
                <a:lnTo>
                  <a:pt x="202729" y="47699"/>
                </a:lnTo>
                <a:lnTo>
                  <a:pt x="210914" y="46533"/>
                </a:lnTo>
                <a:lnTo>
                  <a:pt x="218207" y="46037"/>
                </a:lnTo>
                <a:lnTo>
                  <a:pt x="227087" y="45814"/>
                </a:lnTo>
                <a:lnTo>
                  <a:pt x="230981" y="46583"/>
                </a:lnTo>
                <a:lnTo>
                  <a:pt x="240506" y="50899"/>
                </a:lnTo>
                <a:lnTo>
                  <a:pt x="246038" y="52189"/>
                </a:lnTo>
                <a:lnTo>
                  <a:pt x="247848" y="54248"/>
                </a:lnTo>
                <a:lnTo>
                  <a:pt x="249064" y="57299"/>
                </a:lnTo>
                <a:lnTo>
                  <a:pt x="249857" y="61019"/>
                </a:lnTo>
                <a:lnTo>
                  <a:pt x="251247" y="65211"/>
                </a:lnTo>
                <a:lnTo>
                  <a:pt x="253008" y="69676"/>
                </a:lnTo>
                <a:lnTo>
                  <a:pt x="255042" y="74364"/>
                </a:lnTo>
                <a:lnTo>
                  <a:pt x="259556" y="84088"/>
                </a:lnTo>
                <a:lnTo>
                  <a:pt x="261937" y="89049"/>
                </a:lnTo>
                <a:lnTo>
                  <a:pt x="263525" y="94878"/>
                </a:lnTo>
                <a:lnTo>
                  <a:pt x="264591" y="101327"/>
                </a:lnTo>
                <a:lnTo>
                  <a:pt x="265286" y="108148"/>
                </a:lnTo>
                <a:lnTo>
                  <a:pt x="266625" y="114399"/>
                </a:lnTo>
                <a:lnTo>
                  <a:pt x="268337" y="120253"/>
                </a:lnTo>
                <a:lnTo>
                  <a:pt x="270346" y="125859"/>
                </a:lnTo>
                <a:lnTo>
                  <a:pt x="271661" y="131291"/>
                </a:lnTo>
                <a:lnTo>
                  <a:pt x="272554" y="136599"/>
                </a:lnTo>
                <a:lnTo>
                  <a:pt x="273149" y="141833"/>
                </a:lnTo>
                <a:lnTo>
                  <a:pt x="273546" y="146174"/>
                </a:lnTo>
                <a:lnTo>
                  <a:pt x="273794" y="149894"/>
                </a:lnTo>
                <a:lnTo>
                  <a:pt x="274340" y="15991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47" name="SMARTInkAnnotation94"/>
          <p:cNvSpPr/>
          <p:nvPr/>
        </p:nvSpPr>
        <p:spPr>
          <a:xfrm>
            <a:off x="356625798" y="353696463"/>
            <a:ext cx="7641" cy="22871"/>
          </a:xfrm>
          <a:custGeom>
            <a:avLst/>
            <a:gdLst/>
            <a:ahLst/>
            <a:cxnLst/>
            <a:rect l="0" t="0" r="0" b="0"/>
            <a:pathLst>
              <a:path w="7641" h="22871">
                <a:moveTo>
                  <a:pt x="0" y="0"/>
                </a:moveTo>
                <a:lnTo>
                  <a:pt x="0" y="11361"/>
                </a:lnTo>
                <a:lnTo>
                  <a:pt x="868" y="13494"/>
                </a:lnTo>
                <a:lnTo>
                  <a:pt x="2282" y="15776"/>
                </a:lnTo>
                <a:lnTo>
                  <a:pt x="7640" y="2287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48" name="SMARTInkAnnotation95"/>
          <p:cNvSpPr/>
          <p:nvPr/>
        </p:nvSpPr>
        <p:spPr>
          <a:xfrm>
            <a:off x="349181068" y="352721342"/>
            <a:ext cx="502147" cy="363910"/>
          </a:xfrm>
          <a:custGeom>
            <a:avLst/>
            <a:gdLst/>
            <a:ahLst/>
            <a:cxnLst/>
            <a:rect l="0" t="0" r="0" b="0"/>
            <a:pathLst>
              <a:path w="502147" h="363910">
                <a:moveTo>
                  <a:pt x="0" y="304552"/>
                </a:moveTo>
                <a:lnTo>
                  <a:pt x="6573" y="304552"/>
                </a:lnTo>
                <a:lnTo>
                  <a:pt x="13494" y="310654"/>
                </a:lnTo>
                <a:lnTo>
                  <a:pt x="21406" y="317549"/>
                </a:lnTo>
                <a:lnTo>
                  <a:pt x="34950" y="324966"/>
                </a:lnTo>
                <a:lnTo>
                  <a:pt x="47699" y="330001"/>
                </a:lnTo>
                <a:lnTo>
                  <a:pt x="61838" y="335061"/>
                </a:lnTo>
                <a:lnTo>
                  <a:pt x="91603" y="345206"/>
                </a:lnTo>
                <a:lnTo>
                  <a:pt x="106759" y="348034"/>
                </a:lnTo>
                <a:lnTo>
                  <a:pt x="121964" y="350118"/>
                </a:lnTo>
                <a:lnTo>
                  <a:pt x="137170" y="353888"/>
                </a:lnTo>
                <a:lnTo>
                  <a:pt x="152400" y="356121"/>
                </a:lnTo>
                <a:lnTo>
                  <a:pt x="167655" y="357956"/>
                </a:lnTo>
                <a:lnTo>
                  <a:pt x="182885" y="361602"/>
                </a:lnTo>
                <a:lnTo>
                  <a:pt x="198115" y="363785"/>
                </a:lnTo>
                <a:lnTo>
                  <a:pt x="213370" y="363909"/>
                </a:lnTo>
                <a:lnTo>
                  <a:pt x="228600" y="361131"/>
                </a:lnTo>
                <a:lnTo>
                  <a:pt x="237058" y="360064"/>
                </a:lnTo>
                <a:lnTo>
                  <a:pt x="246087" y="359345"/>
                </a:lnTo>
                <a:lnTo>
                  <a:pt x="255513" y="358849"/>
                </a:lnTo>
                <a:lnTo>
                  <a:pt x="274985" y="358328"/>
                </a:lnTo>
                <a:lnTo>
                  <a:pt x="284931" y="358179"/>
                </a:lnTo>
                <a:lnTo>
                  <a:pt x="294084" y="356393"/>
                </a:lnTo>
                <a:lnTo>
                  <a:pt x="302741" y="353516"/>
                </a:lnTo>
                <a:lnTo>
                  <a:pt x="311051" y="349895"/>
                </a:lnTo>
                <a:lnTo>
                  <a:pt x="319980" y="346645"/>
                </a:lnTo>
                <a:lnTo>
                  <a:pt x="329307" y="343619"/>
                </a:lnTo>
                <a:lnTo>
                  <a:pt x="347861" y="338013"/>
                </a:lnTo>
                <a:lnTo>
                  <a:pt x="364579" y="332680"/>
                </a:lnTo>
                <a:lnTo>
                  <a:pt x="373434" y="329232"/>
                </a:lnTo>
                <a:lnTo>
                  <a:pt x="382736" y="325239"/>
                </a:lnTo>
                <a:lnTo>
                  <a:pt x="392311" y="320898"/>
                </a:lnTo>
                <a:lnTo>
                  <a:pt x="407491" y="311546"/>
                </a:lnTo>
                <a:lnTo>
                  <a:pt x="420712" y="301724"/>
                </a:lnTo>
                <a:lnTo>
                  <a:pt x="435049" y="291728"/>
                </a:lnTo>
                <a:lnTo>
                  <a:pt x="442441" y="285849"/>
                </a:lnTo>
                <a:lnTo>
                  <a:pt x="449907" y="279375"/>
                </a:lnTo>
                <a:lnTo>
                  <a:pt x="457423" y="272529"/>
                </a:lnTo>
                <a:lnTo>
                  <a:pt x="463277" y="265435"/>
                </a:lnTo>
                <a:lnTo>
                  <a:pt x="468015" y="258167"/>
                </a:lnTo>
                <a:lnTo>
                  <a:pt x="472033" y="250775"/>
                </a:lnTo>
                <a:lnTo>
                  <a:pt x="475555" y="243309"/>
                </a:lnTo>
                <a:lnTo>
                  <a:pt x="478755" y="235768"/>
                </a:lnTo>
                <a:lnTo>
                  <a:pt x="481732" y="228228"/>
                </a:lnTo>
                <a:lnTo>
                  <a:pt x="485403" y="220662"/>
                </a:lnTo>
                <a:lnTo>
                  <a:pt x="489545" y="213072"/>
                </a:lnTo>
                <a:lnTo>
                  <a:pt x="494010" y="205457"/>
                </a:lnTo>
                <a:lnTo>
                  <a:pt x="496986" y="197867"/>
                </a:lnTo>
                <a:lnTo>
                  <a:pt x="498971" y="190252"/>
                </a:lnTo>
                <a:lnTo>
                  <a:pt x="500286" y="182637"/>
                </a:lnTo>
                <a:lnTo>
                  <a:pt x="501154" y="175021"/>
                </a:lnTo>
                <a:lnTo>
                  <a:pt x="501749" y="167406"/>
                </a:lnTo>
                <a:lnTo>
                  <a:pt x="502146" y="159767"/>
                </a:lnTo>
                <a:lnTo>
                  <a:pt x="500707" y="152152"/>
                </a:lnTo>
                <a:lnTo>
                  <a:pt x="498053" y="144537"/>
                </a:lnTo>
                <a:lnTo>
                  <a:pt x="494605" y="136921"/>
                </a:lnTo>
                <a:lnTo>
                  <a:pt x="491455" y="129306"/>
                </a:lnTo>
                <a:lnTo>
                  <a:pt x="488503" y="121691"/>
                </a:lnTo>
                <a:lnTo>
                  <a:pt x="485676" y="114052"/>
                </a:lnTo>
                <a:lnTo>
                  <a:pt x="482972" y="107280"/>
                </a:lnTo>
                <a:lnTo>
                  <a:pt x="480293" y="101079"/>
                </a:lnTo>
                <a:lnTo>
                  <a:pt x="477688" y="95250"/>
                </a:lnTo>
                <a:lnTo>
                  <a:pt x="474241" y="88825"/>
                </a:lnTo>
                <a:lnTo>
                  <a:pt x="470247" y="82004"/>
                </a:lnTo>
                <a:lnTo>
                  <a:pt x="465906" y="74910"/>
                </a:lnTo>
                <a:lnTo>
                  <a:pt x="460474" y="68485"/>
                </a:lnTo>
                <a:lnTo>
                  <a:pt x="454298" y="62507"/>
                </a:lnTo>
                <a:lnTo>
                  <a:pt x="440680" y="51345"/>
                </a:lnTo>
                <a:lnTo>
                  <a:pt x="426144" y="40754"/>
                </a:lnTo>
                <a:lnTo>
                  <a:pt x="411237" y="32667"/>
                </a:lnTo>
                <a:lnTo>
                  <a:pt x="396131" y="26243"/>
                </a:lnTo>
                <a:lnTo>
                  <a:pt x="380950" y="20563"/>
                </a:lnTo>
                <a:lnTo>
                  <a:pt x="372492" y="17016"/>
                </a:lnTo>
                <a:lnTo>
                  <a:pt x="363488" y="12948"/>
                </a:lnTo>
                <a:lnTo>
                  <a:pt x="354087" y="8557"/>
                </a:lnTo>
                <a:lnTo>
                  <a:pt x="344438" y="5630"/>
                </a:lnTo>
                <a:lnTo>
                  <a:pt x="334615" y="3671"/>
                </a:lnTo>
                <a:lnTo>
                  <a:pt x="324668" y="2356"/>
                </a:lnTo>
                <a:lnTo>
                  <a:pt x="313804" y="1488"/>
                </a:lnTo>
                <a:lnTo>
                  <a:pt x="302344" y="917"/>
                </a:lnTo>
                <a:lnTo>
                  <a:pt x="278308" y="272"/>
                </a:lnTo>
                <a:lnTo>
                  <a:pt x="253504" y="0"/>
                </a:lnTo>
                <a:lnTo>
                  <a:pt x="241821" y="769"/>
                </a:lnTo>
                <a:lnTo>
                  <a:pt x="230634" y="2133"/>
                </a:lnTo>
                <a:lnTo>
                  <a:pt x="219794" y="3869"/>
                </a:lnTo>
                <a:lnTo>
                  <a:pt x="209178" y="5878"/>
                </a:lnTo>
                <a:lnTo>
                  <a:pt x="153566" y="17685"/>
                </a:lnTo>
                <a:lnTo>
                  <a:pt x="142999" y="21009"/>
                </a:lnTo>
                <a:lnTo>
                  <a:pt x="133449" y="24953"/>
                </a:lnTo>
                <a:lnTo>
                  <a:pt x="124519" y="29244"/>
                </a:lnTo>
                <a:lnTo>
                  <a:pt x="116036" y="33808"/>
                </a:lnTo>
                <a:lnTo>
                  <a:pt x="107826" y="38546"/>
                </a:lnTo>
                <a:lnTo>
                  <a:pt x="92794" y="48319"/>
                </a:lnTo>
                <a:lnTo>
                  <a:pt x="73967" y="63351"/>
                </a:lnTo>
                <a:lnTo>
                  <a:pt x="59978" y="73471"/>
                </a:lnTo>
                <a:lnTo>
                  <a:pt x="54372" y="79375"/>
                </a:lnTo>
                <a:lnTo>
                  <a:pt x="49808" y="85849"/>
                </a:lnTo>
                <a:lnTo>
                  <a:pt x="45888" y="92720"/>
                </a:lnTo>
                <a:lnTo>
                  <a:pt x="42441" y="99838"/>
                </a:lnTo>
                <a:lnTo>
                  <a:pt x="39315" y="107106"/>
                </a:lnTo>
                <a:lnTo>
                  <a:pt x="36363" y="114523"/>
                </a:lnTo>
                <a:lnTo>
                  <a:pt x="30832" y="129505"/>
                </a:lnTo>
                <a:lnTo>
                  <a:pt x="28178" y="137046"/>
                </a:lnTo>
                <a:lnTo>
                  <a:pt x="27260" y="144636"/>
                </a:lnTo>
                <a:lnTo>
                  <a:pt x="27483" y="152226"/>
                </a:lnTo>
                <a:lnTo>
                  <a:pt x="28476" y="159816"/>
                </a:lnTo>
                <a:lnTo>
                  <a:pt x="29145" y="167431"/>
                </a:lnTo>
                <a:lnTo>
                  <a:pt x="29592" y="175046"/>
                </a:lnTo>
                <a:lnTo>
                  <a:pt x="29889" y="182661"/>
                </a:lnTo>
                <a:lnTo>
                  <a:pt x="31775" y="189433"/>
                </a:lnTo>
                <a:lnTo>
                  <a:pt x="34726" y="195634"/>
                </a:lnTo>
                <a:lnTo>
                  <a:pt x="42540" y="207888"/>
                </a:lnTo>
                <a:lnTo>
                  <a:pt x="81359" y="266551"/>
                </a:lnTo>
                <a:lnTo>
                  <a:pt x="87263" y="272454"/>
                </a:lnTo>
                <a:lnTo>
                  <a:pt x="107702" y="286494"/>
                </a:lnTo>
                <a:lnTo>
                  <a:pt x="114970" y="292521"/>
                </a:lnTo>
                <a:lnTo>
                  <a:pt x="122361" y="299070"/>
                </a:lnTo>
                <a:lnTo>
                  <a:pt x="137368" y="308620"/>
                </a:lnTo>
                <a:lnTo>
                  <a:pt x="152499" y="315664"/>
                </a:lnTo>
                <a:lnTo>
                  <a:pt x="167679" y="321642"/>
                </a:lnTo>
                <a:lnTo>
                  <a:pt x="182910" y="327099"/>
                </a:lnTo>
                <a:lnTo>
                  <a:pt x="197271" y="331514"/>
                </a:lnTo>
                <a:lnTo>
                  <a:pt x="209327" y="333474"/>
                </a:lnTo>
                <a:lnTo>
                  <a:pt x="220315" y="334342"/>
                </a:lnTo>
                <a:lnTo>
                  <a:pt x="233759" y="334838"/>
                </a:lnTo>
                <a:lnTo>
                  <a:pt x="243830" y="335037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49" name="SMARTInkAnnotation96"/>
          <p:cNvSpPr/>
          <p:nvPr/>
        </p:nvSpPr>
        <p:spPr>
          <a:xfrm>
            <a:off x="348785706" y="352332479"/>
            <a:ext cx="1256433" cy="525686"/>
          </a:xfrm>
          <a:custGeom>
            <a:avLst/>
            <a:gdLst/>
            <a:ahLst/>
            <a:cxnLst/>
            <a:rect l="0" t="0" r="0" b="0"/>
            <a:pathLst>
              <a:path w="1256433" h="525686">
                <a:moveTo>
                  <a:pt x="669677" y="441969"/>
                </a:moveTo>
                <a:lnTo>
                  <a:pt x="663128" y="448518"/>
                </a:lnTo>
                <a:lnTo>
                  <a:pt x="647873" y="457745"/>
                </a:lnTo>
                <a:lnTo>
                  <a:pt x="637257" y="464988"/>
                </a:lnTo>
                <a:lnTo>
                  <a:pt x="606301" y="480069"/>
                </a:lnTo>
                <a:lnTo>
                  <a:pt x="570309" y="492769"/>
                </a:lnTo>
                <a:lnTo>
                  <a:pt x="547663" y="499541"/>
                </a:lnTo>
                <a:lnTo>
                  <a:pt x="524867" y="503609"/>
                </a:lnTo>
                <a:lnTo>
                  <a:pt x="501179" y="513109"/>
                </a:lnTo>
                <a:lnTo>
                  <a:pt x="463277" y="519410"/>
                </a:lnTo>
                <a:lnTo>
                  <a:pt x="431006" y="523899"/>
                </a:lnTo>
                <a:lnTo>
                  <a:pt x="396900" y="525214"/>
                </a:lnTo>
                <a:lnTo>
                  <a:pt x="355029" y="525685"/>
                </a:lnTo>
                <a:lnTo>
                  <a:pt x="320278" y="521717"/>
                </a:lnTo>
                <a:lnTo>
                  <a:pt x="271462" y="518021"/>
                </a:lnTo>
                <a:lnTo>
                  <a:pt x="237951" y="511447"/>
                </a:lnTo>
                <a:lnTo>
                  <a:pt x="201588" y="499988"/>
                </a:lnTo>
                <a:lnTo>
                  <a:pt x="165695" y="490016"/>
                </a:lnTo>
                <a:lnTo>
                  <a:pt x="137368" y="476721"/>
                </a:lnTo>
                <a:lnTo>
                  <a:pt x="108768" y="461193"/>
                </a:lnTo>
                <a:lnTo>
                  <a:pt x="91876" y="447972"/>
                </a:lnTo>
                <a:lnTo>
                  <a:pt x="75902" y="435892"/>
                </a:lnTo>
                <a:lnTo>
                  <a:pt x="61193" y="424011"/>
                </a:lnTo>
                <a:lnTo>
                  <a:pt x="49014" y="410294"/>
                </a:lnTo>
                <a:lnTo>
                  <a:pt x="37951" y="395709"/>
                </a:lnTo>
                <a:lnTo>
                  <a:pt x="27384" y="381620"/>
                </a:lnTo>
                <a:lnTo>
                  <a:pt x="17041" y="369713"/>
                </a:lnTo>
                <a:lnTo>
                  <a:pt x="9054" y="356517"/>
                </a:lnTo>
                <a:lnTo>
                  <a:pt x="3547" y="342180"/>
                </a:lnTo>
                <a:lnTo>
                  <a:pt x="1091" y="327347"/>
                </a:lnTo>
                <a:lnTo>
                  <a:pt x="0" y="312291"/>
                </a:lnTo>
                <a:lnTo>
                  <a:pt x="347" y="297110"/>
                </a:lnTo>
                <a:lnTo>
                  <a:pt x="3348" y="281905"/>
                </a:lnTo>
                <a:lnTo>
                  <a:pt x="9748" y="266700"/>
                </a:lnTo>
                <a:lnTo>
                  <a:pt x="18231" y="251469"/>
                </a:lnTo>
                <a:lnTo>
                  <a:pt x="27657" y="236215"/>
                </a:lnTo>
                <a:lnTo>
                  <a:pt x="42490" y="213369"/>
                </a:lnTo>
                <a:lnTo>
                  <a:pt x="54793" y="198115"/>
                </a:lnTo>
                <a:lnTo>
                  <a:pt x="68734" y="182884"/>
                </a:lnTo>
                <a:lnTo>
                  <a:pt x="90859" y="160015"/>
                </a:lnTo>
                <a:lnTo>
                  <a:pt x="105941" y="144784"/>
                </a:lnTo>
                <a:lnTo>
                  <a:pt x="121096" y="131812"/>
                </a:lnTo>
                <a:lnTo>
                  <a:pt x="138013" y="119533"/>
                </a:lnTo>
                <a:lnTo>
                  <a:pt x="159618" y="105618"/>
                </a:lnTo>
                <a:lnTo>
                  <a:pt x="181099" y="93240"/>
                </a:lnTo>
                <a:lnTo>
                  <a:pt x="201910" y="82078"/>
                </a:lnTo>
                <a:lnTo>
                  <a:pt x="233536" y="66278"/>
                </a:lnTo>
                <a:lnTo>
                  <a:pt x="269329" y="50874"/>
                </a:lnTo>
                <a:lnTo>
                  <a:pt x="307603" y="36438"/>
                </a:lnTo>
                <a:lnTo>
                  <a:pt x="336029" y="29467"/>
                </a:lnTo>
                <a:lnTo>
                  <a:pt x="389607" y="18082"/>
                </a:lnTo>
                <a:lnTo>
                  <a:pt x="453702" y="5134"/>
                </a:lnTo>
                <a:lnTo>
                  <a:pt x="481409" y="2282"/>
                </a:lnTo>
                <a:lnTo>
                  <a:pt x="509811" y="1017"/>
                </a:lnTo>
                <a:lnTo>
                  <a:pt x="549597" y="297"/>
                </a:lnTo>
                <a:lnTo>
                  <a:pt x="689992" y="0"/>
                </a:lnTo>
                <a:lnTo>
                  <a:pt x="728092" y="4043"/>
                </a:lnTo>
                <a:lnTo>
                  <a:pt x="766192" y="10616"/>
                </a:lnTo>
                <a:lnTo>
                  <a:pt x="804292" y="13865"/>
                </a:lnTo>
                <a:lnTo>
                  <a:pt x="855092" y="20215"/>
                </a:lnTo>
                <a:lnTo>
                  <a:pt x="892348" y="22919"/>
                </a:lnTo>
                <a:lnTo>
                  <a:pt x="925215" y="28723"/>
                </a:lnTo>
                <a:lnTo>
                  <a:pt x="1003325" y="45764"/>
                </a:lnTo>
                <a:lnTo>
                  <a:pt x="1075978" y="63500"/>
                </a:lnTo>
                <a:lnTo>
                  <a:pt x="1120849" y="70172"/>
                </a:lnTo>
                <a:lnTo>
                  <a:pt x="1156171" y="75009"/>
                </a:lnTo>
                <a:lnTo>
                  <a:pt x="1193056" y="82078"/>
                </a:lnTo>
                <a:lnTo>
                  <a:pt x="1204540" y="83889"/>
                </a:lnTo>
                <a:lnTo>
                  <a:pt x="1226840" y="90289"/>
                </a:lnTo>
                <a:lnTo>
                  <a:pt x="1256432" y="91454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50" name="SMARTInkAnnotation97"/>
          <p:cNvSpPr/>
          <p:nvPr/>
        </p:nvSpPr>
        <p:spPr>
          <a:xfrm>
            <a:off x="349577347" y="352362963"/>
            <a:ext cx="38052" cy="159917"/>
          </a:xfrm>
          <a:custGeom>
            <a:avLst/>
            <a:gdLst/>
            <a:ahLst/>
            <a:cxnLst/>
            <a:rect l="0" t="0" r="0" b="0"/>
            <a:pathLst>
              <a:path w="38052" h="159917">
                <a:moveTo>
                  <a:pt x="7591" y="0"/>
                </a:moveTo>
                <a:lnTo>
                  <a:pt x="14883" y="0"/>
                </a:lnTo>
                <a:lnTo>
                  <a:pt x="15851" y="844"/>
                </a:lnTo>
                <a:lnTo>
                  <a:pt x="19150" y="4044"/>
                </a:lnTo>
                <a:lnTo>
                  <a:pt x="21233" y="5234"/>
                </a:lnTo>
                <a:lnTo>
                  <a:pt x="23441" y="6028"/>
                </a:lnTo>
                <a:lnTo>
                  <a:pt x="25773" y="6574"/>
                </a:lnTo>
                <a:lnTo>
                  <a:pt x="28179" y="7764"/>
                </a:lnTo>
                <a:lnTo>
                  <a:pt x="30634" y="9401"/>
                </a:lnTo>
                <a:lnTo>
                  <a:pt x="33115" y="11361"/>
                </a:lnTo>
                <a:lnTo>
                  <a:pt x="34752" y="13494"/>
                </a:lnTo>
                <a:lnTo>
                  <a:pt x="35868" y="15776"/>
                </a:lnTo>
                <a:lnTo>
                  <a:pt x="36587" y="18133"/>
                </a:lnTo>
                <a:lnTo>
                  <a:pt x="37406" y="23019"/>
                </a:lnTo>
                <a:lnTo>
                  <a:pt x="37629" y="25500"/>
                </a:lnTo>
                <a:lnTo>
                  <a:pt x="37778" y="28848"/>
                </a:lnTo>
                <a:lnTo>
                  <a:pt x="37976" y="40829"/>
                </a:lnTo>
                <a:lnTo>
                  <a:pt x="38051" y="74018"/>
                </a:lnTo>
                <a:lnTo>
                  <a:pt x="37207" y="78979"/>
                </a:lnTo>
                <a:lnTo>
                  <a:pt x="35794" y="83989"/>
                </a:lnTo>
                <a:lnTo>
                  <a:pt x="34008" y="89000"/>
                </a:lnTo>
                <a:lnTo>
                  <a:pt x="32817" y="93192"/>
                </a:lnTo>
                <a:lnTo>
                  <a:pt x="32023" y="96838"/>
                </a:lnTo>
                <a:lnTo>
                  <a:pt x="31502" y="100137"/>
                </a:lnTo>
                <a:lnTo>
                  <a:pt x="30312" y="104007"/>
                </a:lnTo>
                <a:lnTo>
                  <a:pt x="28650" y="108273"/>
                </a:lnTo>
                <a:lnTo>
                  <a:pt x="26715" y="112837"/>
                </a:lnTo>
                <a:lnTo>
                  <a:pt x="22300" y="122387"/>
                </a:lnTo>
                <a:lnTo>
                  <a:pt x="19919" y="127323"/>
                </a:lnTo>
                <a:lnTo>
                  <a:pt x="18356" y="131441"/>
                </a:lnTo>
                <a:lnTo>
                  <a:pt x="17314" y="135037"/>
                </a:lnTo>
                <a:lnTo>
                  <a:pt x="16595" y="138287"/>
                </a:lnTo>
                <a:lnTo>
                  <a:pt x="16124" y="141288"/>
                </a:lnTo>
                <a:lnTo>
                  <a:pt x="15826" y="144165"/>
                </a:lnTo>
                <a:lnTo>
                  <a:pt x="15330" y="150763"/>
                </a:lnTo>
                <a:lnTo>
                  <a:pt x="15255" y="153938"/>
                </a:lnTo>
                <a:lnTo>
                  <a:pt x="15206" y="159668"/>
                </a:lnTo>
                <a:lnTo>
                  <a:pt x="16049" y="159792"/>
                </a:lnTo>
                <a:lnTo>
                  <a:pt x="17463" y="159867"/>
                </a:lnTo>
                <a:lnTo>
                  <a:pt x="19249" y="159916"/>
                </a:lnTo>
                <a:lnTo>
                  <a:pt x="20440" y="159098"/>
                </a:lnTo>
                <a:lnTo>
                  <a:pt x="21233" y="157709"/>
                </a:lnTo>
                <a:lnTo>
                  <a:pt x="21754" y="155948"/>
                </a:lnTo>
                <a:lnTo>
                  <a:pt x="22970" y="153914"/>
                </a:lnTo>
                <a:lnTo>
                  <a:pt x="24607" y="151706"/>
                </a:lnTo>
                <a:lnTo>
                  <a:pt x="26541" y="149399"/>
                </a:lnTo>
                <a:lnTo>
                  <a:pt x="27856" y="147018"/>
                </a:lnTo>
                <a:lnTo>
                  <a:pt x="28724" y="144587"/>
                </a:lnTo>
                <a:lnTo>
                  <a:pt x="29295" y="142107"/>
                </a:lnTo>
                <a:lnTo>
                  <a:pt x="29667" y="138758"/>
                </a:lnTo>
                <a:lnTo>
                  <a:pt x="29940" y="134839"/>
                </a:lnTo>
                <a:lnTo>
                  <a:pt x="30113" y="130548"/>
                </a:lnTo>
                <a:lnTo>
                  <a:pt x="30287" y="121246"/>
                </a:lnTo>
                <a:lnTo>
                  <a:pt x="30411" y="101476"/>
                </a:lnTo>
                <a:lnTo>
                  <a:pt x="29568" y="97284"/>
                </a:lnTo>
                <a:lnTo>
                  <a:pt x="28179" y="93638"/>
                </a:lnTo>
                <a:lnTo>
                  <a:pt x="26393" y="90364"/>
                </a:lnTo>
                <a:lnTo>
                  <a:pt x="25202" y="86494"/>
                </a:lnTo>
                <a:lnTo>
                  <a:pt x="24408" y="82203"/>
                </a:lnTo>
                <a:lnTo>
                  <a:pt x="23887" y="77664"/>
                </a:lnTo>
                <a:lnTo>
                  <a:pt x="22672" y="73794"/>
                </a:lnTo>
                <a:lnTo>
                  <a:pt x="21035" y="70371"/>
                </a:lnTo>
                <a:lnTo>
                  <a:pt x="19100" y="67221"/>
                </a:lnTo>
                <a:lnTo>
                  <a:pt x="17785" y="64294"/>
                </a:lnTo>
                <a:lnTo>
                  <a:pt x="16942" y="61491"/>
                </a:lnTo>
                <a:lnTo>
                  <a:pt x="15206" y="53380"/>
                </a:lnTo>
                <a:lnTo>
                  <a:pt x="15206" y="57399"/>
                </a:lnTo>
                <a:lnTo>
                  <a:pt x="14362" y="60276"/>
                </a:lnTo>
                <a:lnTo>
                  <a:pt x="12949" y="63897"/>
                </a:lnTo>
                <a:lnTo>
                  <a:pt x="11163" y="67990"/>
                </a:lnTo>
                <a:lnTo>
                  <a:pt x="9972" y="71587"/>
                </a:lnTo>
                <a:lnTo>
                  <a:pt x="9178" y="74811"/>
                </a:lnTo>
                <a:lnTo>
                  <a:pt x="8632" y="77813"/>
                </a:lnTo>
                <a:lnTo>
                  <a:pt x="8285" y="81509"/>
                </a:lnTo>
                <a:lnTo>
                  <a:pt x="8062" y="85676"/>
                </a:lnTo>
                <a:lnTo>
                  <a:pt x="7789" y="93961"/>
                </a:lnTo>
                <a:lnTo>
                  <a:pt x="7665" y="100459"/>
                </a:lnTo>
                <a:lnTo>
                  <a:pt x="8484" y="103386"/>
                </a:lnTo>
                <a:lnTo>
                  <a:pt x="9873" y="106165"/>
                </a:lnTo>
                <a:lnTo>
                  <a:pt x="11659" y="108893"/>
                </a:lnTo>
                <a:lnTo>
                  <a:pt x="12849" y="111547"/>
                </a:lnTo>
                <a:lnTo>
                  <a:pt x="13618" y="114152"/>
                </a:lnTo>
                <a:lnTo>
                  <a:pt x="15206" y="121891"/>
                </a:lnTo>
                <a:lnTo>
                  <a:pt x="15206" y="78557"/>
                </a:lnTo>
                <a:lnTo>
                  <a:pt x="14362" y="73546"/>
                </a:lnTo>
                <a:lnTo>
                  <a:pt x="12949" y="68511"/>
                </a:lnTo>
                <a:lnTo>
                  <a:pt x="11163" y="63451"/>
                </a:lnTo>
                <a:lnTo>
                  <a:pt x="9972" y="58391"/>
                </a:lnTo>
                <a:lnTo>
                  <a:pt x="9178" y="53306"/>
                </a:lnTo>
                <a:lnTo>
                  <a:pt x="8632" y="48246"/>
                </a:lnTo>
                <a:lnTo>
                  <a:pt x="7442" y="44029"/>
                </a:lnTo>
                <a:lnTo>
                  <a:pt x="5805" y="40358"/>
                </a:lnTo>
                <a:lnTo>
                  <a:pt x="0" y="30535"/>
                </a:lnTo>
                <a:lnTo>
                  <a:pt x="4019" y="34529"/>
                </a:lnTo>
                <a:lnTo>
                  <a:pt x="5209" y="36563"/>
                </a:lnTo>
                <a:lnTo>
                  <a:pt x="6003" y="38770"/>
                </a:lnTo>
                <a:lnTo>
                  <a:pt x="6524" y="41102"/>
                </a:lnTo>
                <a:lnTo>
                  <a:pt x="7715" y="44326"/>
                </a:lnTo>
                <a:lnTo>
                  <a:pt x="9377" y="48171"/>
                </a:lnTo>
                <a:lnTo>
                  <a:pt x="11311" y="52438"/>
                </a:lnTo>
                <a:lnTo>
                  <a:pt x="13445" y="57820"/>
                </a:lnTo>
                <a:lnTo>
                  <a:pt x="18083" y="70570"/>
                </a:lnTo>
                <a:lnTo>
                  <a:pt x="20514" y="75828"/>
                </a:lnTo>
                <a:lnTo>
                  <a:pt x="22970" y="80194"/>
                </a:lnTo>
                <a:lnTo>
                  <a:pt x="30436" y="9143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51" name="SMARTInkAnnotation98"/>
          <p:cNvSpPr/>
          <p:nvPr/>
        </p:nvSpPr>
        <p:spPr>
          <a:xfrm>
            <a:off x="349097253" y="353005132"/>
            <a:ext cx="586011" cy="394023"/>
          </a:xfrm>
          <a:custGeom>
            <a:avLst/>
            <a:gdLst/>
            <a:ahLst/>
            <a:cxnLst/>
            <a:rect l="0" t="0" r="0" b="0"/>
            <a:pathLst>
              <a:path w="586011" h="394023">
                <a:moveTo>
                  <a:pt x="0" y="241747"/>
                </a:moveTo>
                <a:lnTo>
                  <a:pt x="0" y="259879"/>
                </a:lnTo>
                <a:lnTo>
                  <a:pt x="1686" y="262310"/>
                </a:lnTo>
                <a:lnTo>
                  <a:pt x="16569" y="274538"/>
                </a:lnTo>
                <a:lnTo>
                  <a:pt x="21208" y="278854"/>
                </a:lnTo>
                <a:lnTo>
                  <a:pt x="33139" y="285899"/>
                </a:lnTo>
                <a:lnTo>
                  <a:pt x="46037" y="292695"/>
                </a:lnTo>
                <a:lnTo>
                  <a:pt x="57447" y="301377"/>
                </a:lnTo>
                <a:lnTo>
                  <a:pt x="72653" y="310852"/>
                </a:lnTo>
                <a:lnTo>
                  <a:pt x="90710" y="320725"/>
                </a:lnTo>
                <a:lnTo>
                  <a:pt x="110033" y="330746"/>
                </a:lnTo>
                <a:lnTo>
                  <a:pt x="120749" y="335806"/>
                </a:lnTo>
                <a:lnTo>
                  <a:pt x="155252" y="350986"/>
                </a:lnTo>
                <a:lnTo>
                  <a:pt x="176808" y="361131"/>
                </a:lnTo>
                <a:lnTo>
                  <a:pt x="188143" y="365373"/>
                </a:lnTo>
                <a:lnTo>
                  <a:pt x="199926" y="369044"/>
                </a:lnTo>
                <a:lnTo>
                  <a:pt x="212030" y="372318"/>
                </a:lnTo>
                <a:lnTo>
                  <a:pt x="225177" y="375369"/>
                </a:lnTo>
                <a:lnTo>
                  <a:pt x="293687" y="388938"/>
                </a:lnTo>
                <a:lnTo>
                  <a:pt x="306710" y="390674"/>
                </a:lnTo>
                <a:lnTo>
                  <a:pt x="319608" y="391840"/>
                </a:lnTo>
                <a:lnTo>
                  <a:pt x="332457" y="392609"/>
                </a:lnTo>
                <a:lnTo>
                  <a:pt x="358006" y="393477"/>
                </a:lnTo>
                <a:lnTo>
                  <a:pt x="408905" y="394022"/>
                </a:lnTo>
                <a:lnTo>
                  <a:pt x="421630" y="392361"/>
                </a:lnTo>
                <a:lnTo>
                  <a:pt x="434330" y="389582"/>
                </a:lnTo>
                <a:lnTo>
                  <a:pt x="470173" y="379809"/>
                </a:lnTo>
                <a:lnTo>
                  <a:pt x="481087" y="376982"/>
                </a:lnTo>
                <a:lnTo>
                  <a:pt x="491753" y="372542"/>
                </a:lnTo>
                <a:lnTo>
                  <a:pt x="502245" y="367035"/>
                </a:lnTo>
                <a:lnTo>
                  <a:pt x="512638" y="360834"/>
                </a:lnTo>
                <a:lnTo>
                  <a:pt x="522089" y="354161"/>
                </a:lnTo>
                <a:lnTo>
                  <a:pt x="530944" y="347166"/>
                </a:lnTo>
                <a:lnTo>
                  <a:pt x="539378" y="339973"/>
                </a:lnTo>
                <a:lnTo>
                  <a:pt x="547538" y="331788"/>
                </a:lnTo>
                <a:lnTo>
                  <a:pt x="555526" y="322932"/>
                </a:lnTo>
                <a:lnTo>
                  <a:pt x="563389" y="313655"/>
                </a:lnTo>
                <a:lnTo>
                  <a:pt x="569491" y="304924"/>
                </a:lnTo>
                <a:lnTo>
                  <a:pt x="574377" y="296565"/>
                </a:lnTo>
                <a:lnTo>
                  <a:pt x="578495" y="288454"/>
                </a:lnTo>
                <a:lnTo>
                  <a:pt x="581248" y="278805"/>
                </a:lnTo>
                <a:lnTo>
                  <a:pt x="583084" y="268164"/>
                </a:lnTo>
                <a:lnTo>
                  <a:pt x="584299" y="256803"/>
                </a:lnTo>
                <a:lnTo>
                  <a:pt x="585118" y="245864"/>
                </a:lnTo>
                <a:lnTo>
                  <a:pt x="585663" y="235173"/>
                </a:lnTo>
                <a:lnTo>
                  <a:pt x="586010" y="224681"/>
                </a:lnTo>
                <a:lnTo>
                  <a:pt x="584572" y="213420"/>
                </a:lnTo>
                <a:lnTo>
                  <a:pt x="581893" y="201712"/>
                </a:lnTo>
                <a:lnTo>
                  <a:pt x="578420" y="189657"/>
                </a:lnTo>
                <a:lnTo>
                  <a:pt x="574427" y="177378"/>
                </a:lnTo>
                <a:lnTo>
                  <a:pt x="570061" y="164976"/>
                </a:lnTo>
                <a:lnTo>
                  <a:pt x="565472" y="152474"/>
                </a:lnTo>
                <a:lnTo>
                  <a:pt x="558998" y="140742"/>
                </a:lnTo>
                <a:lnTo>
                  <a:pt x="551309" y="129530"/>
                </a:lnTo>
                <a:lnTo>
                  <a:pt x="542801" y="118690"/>
                </a:lnTo>
                <a:lnTo>
                  <a:pt x="533747" y="108049"/>
                </a:lnTo>
                <a:lnTo>
                  <a:pt x="524321" y="97582"/>
                </a:lnTo>
                <a:lnTo>
                  <a:pt x="514647" y="87213"/>
                </a:lnTo>
                <a:lnTo>
                  <a:pt x="503957" y="77763"/>
                </a:lnTo>
                <a:lnTo>
                  <a:pt x="492596" y="68932"/>
                </a:lnTo>
                <a:lnTo>
                  <a:pt x="480814" y="60499"/>
                </a:lnTo>
                <a:lnTo>
                  <a:pt x="467841" y="52338"/>
                </a:lnTo>
                <a:lnTo>
                  <a:pt x="454149" y="44351"/>
                </a:lnTo>
                <a:lnTo>
                  <a:pt x="439911" y="36488"/>
                </a:lnTo>
                <a:lnTo>
                  <a:pt x="425351" y="29567"/>
                </a:lnTo>
                <a:lnTo>
                  <a:pt x="410567" y="23242"/>
                </a:lnTo>
                <a:lnTo>
                  <a:pt x="395635" y="17339"/>
                </a:lnTo>
                <a:lnTo>
                  <a:pt x="379760" y="12551"/>
                </a:lnTo>
                <a:lnTo>
                  <a:pt x="363240" y="8533"/>
                </a:lnTo>
                <a:lnTo>
                  <a:pt x="346298" y="4986"/>
                </a:lnTo>
                <a:lnTo>
                  <a:pt x="329084" y="2629"/>
                </a:lnTo>
                <a:lnTo>
                  <a:pt x="311671" y="1067"/>
                </a:lnTo>
                <a:lnTo>
                  <a:pt x="294134" y="0"/>
                </a:lnTo>
                <a:lnTo>
                  <a:pt x="276522" y="149"/>
                </a:lnTo>
                <a:lnTo>
                  <a:pt x="258861" y="1091"/>
                </a:lnTo>
                <a:lnTo>
                  <a:pt x="241151" y="2580"/>
                </a:lnTo>
                <a:lnTo>
                  <a:pt x="224259" y="5259"/>
                </a:lnTo>
                <a:lnTo>
                  <a:pt x="207937" y="8731"/>
                </a:lnTo>
                <a:lnTo>
                  <a:pt x="191963" y="12750"/>
                </a:lnTo>
                <a:lnTo>
                  <a:pt x="176237" y="17959"/>
                </a:lnTo>
                <a:lnTo>
                  <a:pt x="160660" y="23986"/>
                </a:lnTo>
                <a:lnTo>
                  <a:pt x="145206" y="30535"/>
                </a:lnTo>
                <a:lnTo>
                  <a:pt x="131514" y="37430"/>
                </a:lnTo>
                <a:lnTo>
                  <a:pt x="119013" y="44574"/>
                </a:lnTo>
                <a:lnTo>
                  <a:pt x="107280" y="51891"/>
                </a:lnTo>
                <a:lnTo>
                  <a:pt x="96912" y="60151"/>
                </a:lnTo>
                <a:lnTo>
                  <a:pt x="87461" y="69031"/>
                </a:lnTo>
                <a:lnTo>
                  <a:pt x="78631" y="78333"/>
                </a:lnTo>
                <a:lnTo>
                  <a:pt x="71040" y="87933"/>
                </a:lnTo>
                <a:lnTo>
                  <a:pt x="64293" y="97731"/>
                </a:lnTo>
                <a:lnTo>
                  <a:pt x="58092" y="107628"/>
                </a:lnTo>
                <a:lnTo>
                  <a:pt x="52288" y="117624"/>
                </a:lnTo>
                <a:lnTo>
                  <a:pt x="46707" y="127670"/>
                </a:lnTo>
                <a:lnTo>
                  <a:pt x="41300" y="137765"/>
                </a:lnTo>
                <a:lnTo>
                  <a:pt x="37678" y="149572"/>
                </a:lnTo>
                <a:lnTo>
                  <a:pt x="35297" y="162520"/>
                </a:lnTo>
                <a:lnTo>
                  <a:pt x="33685" y="176237"/>
                </a:lnTo>
                <a:lnTo>
                  <a:pt x="32618" y="188764"/>
                </a:lnTo>
                <a:lnTo>
                  <a:pt x="31899" y="200496"/>
                </a:lnTo>
                <a:lnTo>
                  <a:pt x="31427" y="211708"/>
                </a:lnTo>
                <a:lnTo>
                  <a:pt x="33660" y="223416"/>
                </a:lnTo>
                <a:lnTo>
                  <a:pt x="37678" y="235446"/>
                </a:lnTo>
                <a:lnTo>
                  <a:pt x="53206" y="272628"/>
                </a:lnTo>
                <a:lnTo>
                  <a:pt x="58340" y="285204"/>
                </a:lnTo>
                <a:lnTo>
                  <a:pt x="65137" y="296962"/>
                </a:lnTo>
                <a:lnTo>
                  <a:pt x="73050" y="308198"/>
                </a:lnTo>
                <a:lnTo>
                  <a:pt x="81731" y="319063"/>
                </a:lnTo>
                <a:lnTo>
                  <a:pt x="90884" y="328861"/>
                </a:lnTo>
                <a:lnTo>
                  <a:pt x="100384" y="337914"/>
                </a:lnTo>
                <a:lnTo>
                  <a:pt x="110108" y="346497"/>
                </a:lnTo>
                <a:lnTo>
                  <a:pt x="119955" y="353913"/>
                </a:lnTo>
                <a:lnTo>
                  <a:pt x="129927" y="360561"/>
                </a:lnTo>
                <a:lnTo>
                  <a:pt x="139948" y="366688"/>
                </a:lnTo>
                <a:lnTo>
                  <a:pt x="150043" y="371599"/>
                </a:lnTo>
                <a:lnTo>
                  <a:pt x="160139" y="375741"/>
                </a:lnTo>
                <a:lnTo>
                  <a:pt x="196626" y="388441"/>
                </a:lnTo>
                <a:lnTo>
                  <a:pt x="204738" y="389508"/>
                </a:lnTo>
                <a:lnTo>
                  <a:pt x="220538" y="388417"/>
                </a:lnTo>
                <a:lnTo>
                  <a:pt x="236016" y="385118"/>
                </a:lnTo>
                <a:lnTo>
                  <a:pt x="249684" y="381670"/>
                </a:lnTo>
                <a:lnTo>
                  <a:pt x="258564" y="380132"/>
                </a:lnTo>
                <a:lnTo>
                  <a:pt x="265335" y="377205"/>
                </a:lnTo>
                <a:lnTo>
                  <a:pt x="274315" y="37130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52" name="SMARTInkAnnotation99"/>
          <p:cNvSpPr/>
          <p:nvPr/>
        </p:nvSpPr>
        <p:spPr>
          <a:xfrm>
            <a:off x="349516353" y="352721094"/>
            <a:ext cx="1150616" cy="701055"/>
          </a:xfrm>
          <a:custGeom>
            <a:avLst/>
            <a:gdLst/>
            <a:ahLst/>
            <a:cxnLst/>
            <a:rect l="0" t="0" r="0" b="0"/>
            <a:pathLst>
              <a:path w="1150616" h="701055">
                <a:moveTo>
                  <a:pt x="0" y="624854"/>
                </a:moveTo>
                <a:lnTo>
                  <a:pt x="10591" y="624854"/>
                </a:lnTo>
                <a:lnTo>
                  <a:pt x="39910" y="634255"/>
                </a:lnTo>
                <a:lnTo>
                  <a:pt x="73769" y="650354"/>
                </a:lnTo>
                <a:lnTo>
                  <a:pt x="81607" y="653107"/>
                </a:lnTo>
                <a:lnTo>
                  <a:pt x="88751" y="655191"/>
                </a:lnTo>
                <a:lnTo>
                  <a:pt x="102319" y="660276"/>
                </a:lnTo>
                <a:lnTo>
                  <a:pt x="122064" y="664691"/>
                </a:lnTo>
                <a:lnTo>
                  <a:pt x="132134" y="667940"/>
                </a:lnTo>
                <a:lnTo>
                  <a:pt x="152400" y="672306"/>
                </a:lnTo>
                <a:lnTo>
                  <a:pt x="162570" y="675580"/>
                </a:lnTo>
                <a:lnTo>
                  <a:pt x="177800" y="678259"/>
                </a:lnTo>
                <a:lnTo>
                  <a:pt x="193873" y="683195"/>
                </a:lnTo>
                <a:lnTo>
                  <a:pt x="229046" y="689520"/>
                </a:lnTo>
                <a:lnTo>
                  <a:pt x="254769" y="692646"/>
                </a:lnTo>
                <a:lnTo>
                  <a:pt x="288453" y="693266"/>
                </a:lnTo>
                <a:lnTo>
                  <a:pt x="304304" y="694208"/>
                </a:lnTo>
                <a:lnTo>
                  <a:pt x="338782" y="699988"/>
                </a:lnTo>
                <a:lnTo>
                  <a:pt x="371698" y="700831"/>
                </a:lnTo>
                <a:lnTo>
                  <a:pt x="576957" y="701054"/>
                </a:lnTo>
                <a:lnTo>
                  <a:pt x="605383" y="697011"/>
                </a:lnTo>
                <a:lnTo>
                  <a:pt x="635248" y="694481"/>
                </a:lnTo>
                <a:lnTo>
                  <a:pt x="670446" y="693638"/>
                </a:lnTo>
                <a:lnTo>
                  <a:pt x="698376" y="692646"/>
                </a:lnTo>
                <a:lnTo>
                  <a:pt x="730994" y="687412"/>
                </a:lnTo>
                <a:lnTo>
                  <a:pt x="765944" y="686122"/>
                </a:lnTo>
                <a:lnTo>
                  <a:pt x="807243" y="679822"/>
                </a:lnTo>
                <a:lnTo>
                  <a:pt x="842144" y="674464"/>
                </a:lnTo>
                <a:lnTo>
                  <a:pt x="877391" y="662806"/>
                </a:lnTo>
                <a:lnTo>
                  <a:pt x="909315" y="650230"/>
                </a:lnTo>
                <a:lnTo>
                  <a:pt x="951880" y="635000"/>
                </a:lnTo>
                <a:lnTo>
                  <a:pt x="963786" y="629939"/>
                </a:lnTo>
                <a:lnTo>
                  <a:pt x="999604" y="608136"/>
                </a:lnTo>
                <a:lnTo>
                  <a:pt x="1013395" y="599752"/>
                </a:lnTo>
                <a:lnTo>
                  <a:pt x="1036637" y="580752"/>
                </a:lnTo>
                <a:lnTo>
                  <a:pt x="1051644" y="569738"/>
                </a:lnTo>
                <a:lnTo>
                  <a:pt x="1060921" y="560561"/>
                </a:lnTo>
                <a:lnTo>
                  <a:pt x="1076523" y="539898"/>
                </a:lnTo>
                <a:lnTo>
                  <a:pt x="1092274" y="522510"/>
                </a:lnTo>
                <a:lnTo>
                  <a:pt x="1104404" y="502791"/>
                </a:lnTo>
                <a:lnTo>
                  <a:pt x="1114970" y="482575"/>
                </a:lnTo>
                <a:lnTo>
                  <a:pt x="1124347" y="462285"/>
                </a:lnTo>
                <a:lnTo>
                  <a:pt x="1129332" y="441969"/>
                </a:lnTo>
                <a:lnTo>
                  <a:pt x="1131342" y="436885"/>
                </a:lnTo>
                <a:lnTo>
                  <a:pt x="1134194" y="417611"/>
                </a:lnTo>
                <a:lnTo>
                  <a:pt x="1139056" y="399851"/>
                </a:lnTo>
                <a:lnTo>
                  <a:pt x="1143074" y="378668"/>
                </a:lnTo>
                <a:lnTo>
                  <a:pt x="1148878" y="358179"/>
                </a:lnTo>
                <a:lnTo>
                  <a:pt x="1150094" y="340667"/>
                </a:lnTo>
                <a:lnTo>
                  <a:pt x="1150466" y="321642"/>
                </a:lnTo>
                <a:lnTo>
                  <a:pt x="1150615" y="284584"/>
                </a:lnTo>
                <a:lnTo>
                  <a:pt x="1148358" y="274364"/>
                </a:lnTo>
                <a:lnTo>
                  <a:pt x="1145381" y="264194"/>
                </a:lnTo>
                <a:lnTo>
                  <a:pt x="1142851" y="248939"/>
                </a:lnTo>
                <a:lnTo>
                  <a:pt x="1137096" y="228600"/>
                </a:lnTo>
                <a:lnTo>
                  <a:pt x="1135285" y="218454"/>
                </a:lnTo>
                <a:lnTo>
                  <a:pt x="1130374" y="203200"/>
                </a:lnTo>
                <a:lnTo>
                  <a:pt x="1128266" y="182885"/>
                </a:lnTo>
                <a:lnTo>
                  <a:pt x="1128092" y="177800"/>
                </a:lnTo>
                <a:lnTo>
                  <a:pt x="1125661" y="167654"/>
                </a:lnTo>
                <a:lnTo>
                  <a:pt x="1121742" y="158328"/>
                </a:lnTo>
                <a:lnTo>
                  <a:pt x="1117178" y="151383"/>
                </a:lnTo>
                <a:lnTo>
                  <a:pt x="1114598" y="143197"/>
                </a:lnTo>
                <a:lnTo>
                  <a:pt x="1112589" y="133920"/>
                </a:lnTo>
                <a:lnTo>
                  <a:pt x="1106661" y="116433"/>
                </a:lnTo>
                <a:lnTo>
                  <a:pt x="1106066" y="113183"/>
                </a:lnTo>
                <a:lnTo>
                  <a:pt x="1103163" y="107305"/>
                </a:lnTo>
                <a:lnTo>
                  <a:pt x="1101204" y="104576"/>
                </a:lnTo>
                <a:lnTo>
                  <a:pt x="1099021" y="99268"/>
                </a:lnTo>
                <a:lnTo>
                  <a:pt x="1097781" y="91504"/>
                </a:lnTo>
                <a:lnTo>
                  <a:pt x="1097285" y="69998"/>
                </a:lnTo>
                <a:lnTo>
                  <a:pt x="1096441" y="69527"/>
                </a:lnTo>
                <a:lnTo>
                  <a:pt x="1089694" y="68585"/>
                </a:lnTo>
                <a:lnTo>
                  <a:pt x="1096218" y="68585"/>
                </a:lnTo>
                <a:lnTo>
                  <a:pt x="1096565" y="67741"/>
                </a:lnTo>
                <a:lnTo>
                  <a:pt x="1096962" y="64541"/>
                </a:lnTo>
                <a:lnTo>
                  <a:pt x="1096218" y="63351"/>
                </a:lnTo>
                <a:lnTo>
                  <a:pt x="1094879" y="62557"/>
                </a:lnTo>
                <a:lnTo>
                  <a:pt x="1090687" y="61292"/>
                </a:lnTo>
                <a:lnTo>
                  <a:pt x="1090339" y="60325"/>
                </a:lnTo>
                <a:lnTo>
                  <a:pt x="1089694" y="47104"/>
                </a:lnTo>
                <a:lnTo>
                  <a:pt x="1087412" y="44077"/>
                </a:lnTo>
                <a:lnTo>
                  <a:pt x="1085626" y="42093"/>
                </a:lnTo>
                <a:lnTo>
                  <a:pt x="1084436" y="39910"/>
                </a:lnTo>
                <a:lnTo>
                  <a:pt x="1083096" y="35247"/>
                </a:lnTo>
                <a:lnTo>
                  <a:pt x="1082352" y="27855"/>
                </a:lnTo>
                <a:lnTo>
                  <a:pt x="1081410" y="25350"/>
                </a:lnTo>
                <a:lnTo>
                  <a:pt x="1076870" y="17760"/>
                </a:lnTo>
                <a:lnTo>
                  <a:pt x="1074737" y="9128"/>
                </a:lnTo>
                <a:lnTo>
                  <a:pt x="1074415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53" name="SMARTInkAnnotation100"/>
          <p:cNvSpPr/>
          <p:nvPr/>
        </p:nvSpPr>
        <p:spPr>
          <a:xfrm>
            <a:off x="350423163" y="352713479"/>
            <a:ext cx="235868" cy="114301"/>
          </a:xfrm>
          <a:custGeom>
            <a:avLst/>
            <a:gdLst/>
            <a:ahLst/>
            <a:cxnLst/>
            <a:rect l="0" t="0" r="0" b="0"/>
            <a:pathLst>
              <a:path w="235868" h="114301">
                <a:moveTo>
                  <a:pt x="68535" y="114300"/>
                </a:moveTo>
                <a:lnTo>
                  <a:pt x="68535" y="102964"/>
                </a:lnTo>
                <a:lnTo>
                  <a:pt x="69403" y="101649"/>
                </a:lnTo>
                <a:lnTo>
                  <a:pt x="70792" y="100781"/>
                </a:lnTo>
                <a:lnTo>
                  <a:pt x="72603" y="100210"/>
                </a:lnTo>
                <a:lnTo>
                  <a:pt x="73793" y="98995"/>
                </a:lnTo>
                <a:lnTo>
                  <a:pt x="74587" y="97308"/>
                </a:lnTo>
                <a:lnTo>
                  <a:pt x="75852" y="92595"/>
                </a:lnTo>
                <a:lnTo>
                  <a:pt x="76795" y="92223"/>
                </a:lnTo>
                <a:lnTo>
                  <a:pt x="80119" y="91777"/>
                </a:lnTo>
                <a:lnTo>
                  <a:pt x="81334" y="90834"/>
                </a:lnTo>
                <a:lnTo>
                  <a:pt x="82153" y="89346"/>
                </a:lnTo>
                <a:lnTo>
                  <a:pt x="82698" y="87510"/>
                </a:lnTo>
                <a:lnTo>
                  <a:pt x="83914" y="85427"/>
                </a:lnTo>
                <a:lnTo>
                  <a:pt x="85551" y="83194"/>
                </a:lnTo>
                <a:lnTo>
                  <a:pt x="87510" y="80863"/>
                </a:lnTo>
                <a:lnTo>
                  <a:pt x="88800" y="78457"/>
                </a:lnTo>
                <a:lnTo>
                  <a:pt x="89668" y="76026"/>
                </a:lnTo>
                <a:lnTo>
                  <a:pt x="90264" y="73545"/>
                </a:lnTo>
                <a:lnTo>
                  <a:pt x="91479" y="71040"/>
                </a:lnTo>
                <a:lnTo>
                  <a:pt x="93141" y="68535"/>
                </a:lnTo>
                <a:lnTo>
                  <a:pt x="97854" y="62458"/>
                </a:lnTo>
                <a:lnTo>
                  <a:pt x="100756" y="59382"/>
                </a:lnTo>
                <a:lnTo>
                  <a:pt x="102716" y="57373"/>
                </a:lnTo>
                <a:lnTo>
                  <a:pt x="104030" y="55165"/>
                </a:lnTo>
                <a:lnTo>
                  <a:pt x="104899" y="52883"/>
                </a:lnTo>
                <a:lnTo>
                  <a:pt x="105494" y="50502"/>
                </a:lnTo>
                <a:lnTo>
                  <a:pt x="106709" y="48046"/>
                </a:lnTo>
                <a:lnTo>
                  <a:pt x="108396" y="45591"/>
                </a:lnTo>
                <a:lnTo>
                  <a:pt x="113109" y="39588"/>
                </a:lnTo>
                <a:lnTo>
                  <a:pt x="113754" y="36512"/>
                </a:lnTo>
                <a:lnTo>
                  <a:pt x="113927" y="34503"/>
                </a:lnTo>
                <a:lnTo>
                  <a:pt x="114895" y="33163"/>
                </a:lnTo>
                <a:lnTo>
                  <a:pt x="116383" y="32270"/>
                </a:lnTo>
                <a:lnTo>
                  <a:pt x="118219" y="31675"/>
                </a:lnTo>
                <a:lnTo>
                  <a:pt x="119434" y="30435"/>
                </a:lnTo>
                <a:lnTo>
                  <a:pt x="120253" y="28748"/>
                </a:lnTo>
                <a:lnTo>
                  <a:pt x="121890" y="22869"/>
                </a:lnTo>
                <a:lnTo>
                  <a:pt x="121890" y="22869"/>
                </a:lnTo>
                <a:lnTo>
                  <a:pt x="121890" y="22869"/>
                </a:lnTo>
                <a:lnTo>
                  <a:pt x="125933" y="18826"/>
                </a:lnTo>
                <a:lnTo>
                  <a:pt x="127967" y="17636"/>
                </a:lnTo>
                <a:lnTo>
                  <a:pt x="134887" y="15106"/>
                </a:lnTo>
                <a:lnTo>
                  <a:pt x="137318" y="13468"/>
                </a:lnTo>
                <a:lnTo>
                  <a:pt x="139799" y="11509"/>
                </a:lnTo>
                <a:lnTo>
                  <a:pt x="142304" y="10219"/>
                </a:lnTo>
                <a:lnTo>
                  <a:pt x="147315" y="8780"/>
                </a:lnTo>
                <a:lnTo>
                  <a:pt x="152375" y="8135"/>
                </a:lnTo>
                <a:lnTo>
                  <a:pt x="154930" y="7962"/>
                </a:lnTo>
                <a:lnTo>
                  <a:pt x="157460" y="6994"/>
                </a:lnTo>
                <a:lnTo>
                  <a:pt x="162520" y="3671"/>
                </a:lnTo>
                <a:lnTo>
                  <a:pt x="167605" y="1637"/>
                </a:lnTo>
                <a:lnTo>
                  <a:pt x="173533" y="719"/>
                </a:lnTo>
                <a:lnTo>
                  <a:pt x="177477" y="496"/>
                </a:lnTo>
                <a:lnTo>
                  <a:pt x="187895" y="99"/>
                </a:lnTo>
                <a:lnTo>
                  <a:pt x="193749" y="24"/>
                </a:lnTo>
                <a:lnTo>
                  <a:pt x="208309" y="0"/>
                </a:lnTo>
                <a:lnTo>
                  <a:pt x="210839" y="843"/>
                </a:lnTo>
                <a:lnTo>
                  <a:pt x="215875" y="4043"/>
                </a:lnTo>
                <a:lnTo>
                  <a:pt x="219447" y="6573"/>
                </a:lnTo>
                <a:lnTo>
                  <a:pt x="222547" y="7143"/>
                </a:lnTo>
                <a:lnTo>
                  <a:pt x="224556" y="7317"/>
                </a:lnTo>
                <a:lnTo>
                  <a:pt x="225896" y="8259"/>
                </a:lnTo>
                <a:lnTo>
                  <a:pt x="226789" y="9748"/>
                </a:lnTo>
                <a:lnTo>
                  <a:pt x="228203" y="14163"/>
                </a:lnTo>
                <a:lnTo>
                  <a:pt x="230658" y="17016"/>
                </a:lnTo>
                <a:lnTo>
                  <a:pt x="232519" y="18975"/>
                </a:lnTo>
                <a:lnTo>
                  <a:pt x="233734" y="21108"/>
                </a:lnTo>
                <a:lnTo>
                  <a:pt x="234553" y="23390"/>
                </a:lnTo>
                <a:lnTo>
                  <a:pt x="235098" y="25747"/>
                </a:lnTo>
                <a:lnTo>
                  <a:pt x="235470" y="28178"/>
                </a:lnTo>
                <a:lnTo>
                  <a:pt x="235694" y="30633"/>
                </a:lnTo>
                <a:lnTo>
                  <a:pt x="235867" y="33139"/>
                </a:lnTo>
                <a:lnTo>
                  <a:pt x="235123" y="35644"/>
                </a:lnTo>
                <a:lnTo>
                  <a:pt x="233784" y="38149"/>
                </a:lnTo>
                <a:lnTo>
                  <a:pt x="232047" y="40679"/>
                </a:lnTo>
                <a:lnTo>
                  <a:pt x="230038" y="43209"/>
                </a:lnTo>
                <a:lnTo>
                  <a:pt x="227855" y="45739"/>
                </a:lnTo>
                <a:lnTo>
                  <a:pt x="225549" y="48269"/>
                </a:lnTo>
                <a:lnTo>
                  <a:pt x="223167" y="51668"/>
                </a:lnTo>
                <a:lnTo>
                  <a:pt x="220736" y="55612"/>
                </a:lnTo>
                <a:lnTo>
                  <a:pt x="218256" y="59928"/>
                </a:lnTo>
                <a:lnTo>
                  <a:pt x="214089" y="63673"/>
                </a:lnTo>
                <a:lnTo>
                  <a:pt x="208756" y="66997"/>
                </a:lnTo>
                <a:lnTo>
                  <a:pt x="202654" y="70073"/>
                </a:lnTo>
                <a:lnTo>
                  <a:pt x="196899" y="72107"/>
                </a:lnTo>
                <a:lnTo>
                  <a:pt x="191368" y="73471"/>
                </a:lnTo>
                <a:lnTo>
                  <a:pt x="185985" y="74389"/>
                </a:lnTo>
                <a:lnTo>
                  <a:pt x="179858" y="75827"/>
                </a:lnTo>
                <a:lnTo>
                  <a:pt x="173235" y="77663"/>
                </a:lnTo>
                <a:lnTo>
                  <a:pt x="166290" y="79722"/>
                </a:lnTo>
                <a:lnTo>
                  <a:pt x="159940" y="81086"/>
                </a:lnTo>
                <a:lnTo>
                  <a:pt x="154037" y="82004"/>
                </a:lnTo>
                <a:lnTo>
                  <a:pt x="148406" y="82599"/>
                </a:lnTo>
                <a:lnTo>
                  <a:pt x="142106" y="83021"/>
                </a:lnTo>
                <a:lnTo>
                  <a:pt x="135359" y="83294"/>
                </a:lnTo>
                <a:lnTo>
                  <a:pt x="121096" y="83591"/>
                </a:lnTo>
                <a:lnTo>
                  <a:pt x="83691" y="83790"/>
                </a:lnTo>
                <a:lnTo>
                  <a:pt x="76100" y="82946"/>
                </a:lnTo>
                <a:lnTo>
                  <a:pt x="68510" y="81557"/>
                </a:lnTo>
                <a:lnTo>
                  <a:pt x="60895" y="79771"/>
                </a:lnTo>
                <a:lnTo>
                  <a:pt x="54123" y="78581"/>
                </a:lnTo>
                <a:lnTo>
                  <a:pt x="47922" y="77787"/>
                </a:lnTo>
                <a:lnTo>
                  <a:pt x="42093" y="77266"/>
                </a:lnTo>
                <a:lnTo>
                  <a:pt x="36512" y="76051"/>
                </a:lnTo>
                <a:lnTo>
                  <a:pt x="31105" y="74414"/>
                </a:lnTo>
                <a:lnTo>
                  <a:pt x="25821" y="72479"/>
                </a:lnTo>
                <a:lnTo>
                  <a:pt x="21431" y="71164"/>
                </a:lnTo>
                <a:lnTo>
                  <a:pt x="14312" y="69725"/>
                </a:lnTo>
                <a:lnTo>
                  <a:pt x="8309" y="69105"/>
                </a:lnTo>
                <a:lnTo>
                  <a:pt x="0" y="68584"/>
                </a:lnTo>
                <a:lnTo>
                  <a:pt x="4018" y="68584"/>
                </a:lnTo>
                <a:lnTo>
                  <a:pt x="10517" y="66327"/>
                </a:lnTo>
                <a:lnTo>
                  <a:pt x="14609" y="64541"/>
                </a:lnTo>
                <a:lnTo>
                  <a:pt x="21431" y="62557"/>
                </a:lnTo>
                <a:lnTo>
                  <a:pt x="24432" y="62036"/>
                </a:lnTo>
                <a:lnTo>
                  <a:pt x="28971" y="61664"/>
                </a:lnTo>
                <a:lnTo>
                  <a:pt x="34552" y="61441"/>
                </a:lnTo>
                <a:lnTo>
                  <a:pt x="40803" y="61267"/>
                </a:lnTo>
                <a:lnTo>
                  <a:pt x="47500" y="60325"/>
                </a:lnTo>
                <a:lnTo>
                  <a:pt x="54520" y="58836"/>
                </a:lnTo>
                <a:lnTo>
                  <a:pt x="61738" y="57001"/>
                </a:lnTo>
                <a:lnTo>
                  <a:pt x="69081" y="55785"/>
                </a:lnTo>
                <a:lnTo>
                  <a:pt x="76522" y="54967"/>
                </a:lnTo>
                <a:lnTo>
                  <a:pt x="84038" y="54421"/>
                </a:lnTo>
                <a:lnTo>
                  <a:pt x="90710" y="54074"/>
                </a:lnTo>
                <a:lnTo>
                  <a:pt x="102666" y="53677"/>
                </a:lnTo>
                <a:lnTo>
                  <a:pt x="124990" y="53404"/>
                </a:lnTo>
                <a:lnTo>
                  <a:pt x="152300" y="53354"/>
                </a:lnTo>
                <a:lnTo>
                  <a:pt x="157410" y="54198"/>
                </a:lnTo>
                <a:lnTo>
                  <a:pt x="163338" y="55612"/>
                </a:lnTo>
                <a:lnTo>
                  <a:pt x="169837" y="57398"/>
                </a:lnTo>
                <a:lnTo>
                  <a:pt x="175021" y="58588"/>
                </a:lnTo>
                <a:lnTo>
                  <a:pt x="179337" y="59382"/>
                </a:lnTo>
                <a:lnTo>
                  <a:pt x="190475" y="60969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52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ea typeface="ＭＳ Ｐゴシック" pitchFamily="-106" charset="-128"/>
            </a:endParaRPr>
          </a:p>
        </p:txBody>
      </p:sp>
      <p:sp>
        <p:nvSpPr>
          <p:cNvPr id="20483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</a:rPr>
              <a:t>Finding Angle Measures in Triangles</a:t>
            </a:r>
          </a:p>
        </p:txBody>
      </p:sp>
      <p:sp>
        <p:nvSpPr>
          <p:cNvPr id="20484" name="TextBox 39"/>
          <p:cNvSpPr txBox="1">
            <a:spLocks noChangeArrowheads="1"/>
          </p:cNvSpPr>
          <p:nvPr/>
        </p:nvSpPr>
        <p:spPr bwMode="auto">
          <a:xfrm>
            <a:off x="5257800" y="3387725"/>
            <a:ext cx="533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F</a:t>
            </a:r>
          </a:p>
        </p:txBody>
      </p:sp>
      <p:sp>
        <p:nvSpPr>
          <p:cNvPr id="20485" name="TextBox 40"/>
          <p:cNvSpPr txBox="1">
            <a:spLocks noChangeArrowheads="1"/>
          </p:cNvSpPr>
          <p:nvPr/>
        </p:nvSpPr>
        <p:spPr bwMode="auto">
          <a:xfrm>
            <a:off x="6553200" y="1219200"/>
            <a:ext cx="533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G</a:t>
            </a:r>
          </a:p>
        </p:txBody>
      </p:sp>
      <p:sp>
        <p:nvSpPr>
          <p:cNvPr id="20486" name="TextBox 41"/>
          <p:cNvSpPr txBox="1">
            <a:spLocks noChangeArrowheads="1"/>
          </p:cNvSpPr>
          <p:nvPr/>
        </p:nvSpPr>
        <p:spPr bwMode="auto">
          <a:xfrm>
            <a:off x="8153400" y="3387725"/>
            <a:ext cx="533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H</a:t>
            </a:r>
          </a:p>
        </p:txBody>
      </p:sp>
      <p:cxnSp>
        <p:nvCxnSpPr>
          <p:cNvPr id="14" name="Straight Connector 13"/>
          <p:cNvCxnSpPr/>
          <p:nvPr/>
        </p:nvCxnSpPr>
        <p:spPr>
          <a:xfrm rot="5400000" flipH="1" flipV="1">
            <a:off x="5295900" y="1978025"/>
            <a:ext cx="1752600" cy="12192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6705600" y="1787525"/>
            <a:ext cx="1752600" cy="16002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>
            <a:off x="5562600" y="3463925"/>
            <a:ext cx="281940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>
            <a:off x="6057900" y="2435225"/>
            <a:ext cx="1752600" cy="3048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1" name="TextBox 20"/>
          <p:cNvSpPr txBox="1">
            <a:spLocks noChangeArrowheads="1"/>
          </p:cNvSpPr>
          <p:nvPr/>
        </p:nvSpPr>
        <p:spPr bwMode="auto">
          <a:xfrm>
            <a:off x="6858000" y="3387725"/>
            <a:ext cx="533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J</a:t>
            </a:r>
          </a:p>
        </p:txBody>
      </p:sp>
      <p:sp>
        <p:nvSpPr>
          <p:cNvPr id="20492" name="TextBox 21"/>
          <p:cNvSpPr txBox="1">
            <a:spLocks noChangeArrowheads="1"/>
          </p:cNvSpPr>
          <p:nvPr/>
        </p:nvSpPr>
        <p:spPr bwMode="auto">
          <a:xfrm>
            <a:off x="5715000" y="3006725"/>
            <a:ext cx="914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65°</a:t>
            </a:r>
          </a:p>
        </p:txBody>
      </p:sp>
      <p:sp>
        <p:nvSpPr>
          <p:cNvPr id="20493" name="TextBox 22"/>
          <p:cNvSpPr txBox="1">
            <a:spLocks noChangeArrowheads="1"/>
          </p:cNvSpPr>
          <p:nvPr/>
        </p:nvSpPr>
        <p:spPr bwMode="auto">
          <a:xfrm>
            <a:off x="5791200" y="1670050"/>
            <a:ext cx="914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39°</a:t>
            </a:r>
          </a:p>
        </p:txBody>
      </p:sp>
      <p:sp>
        <p:nvSpPr>
          <p:cNvPr id="20494" name="TextBox 23"/>
          <p:cNvSpPr txBox="1">
            <a:spLocks noChangeArrowheads="1"/>
          </p:cNvSpPr>
          <p:nvPr/>
        </p:nvSpPr>
        <p:spPr bwMode="auto">
          <a:xfrm>
            <a:off x="7315200" y="1670050"/>
            <a:ext cx="914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21°</a:t>
            </a:r>
          </a:p>
        </p:txBody>
      </p:sp>
      <p:sp>
        <p:nvSpPr>
          <p:cNvPr id="20495" name="TextBox 24"/>
          <p:cNvSpPr txBox="1">
            <a:spLocks noChangeArrowheads="1"/>
          </p:cNvSpPr>
          <p:nvPr/>
        </p:nvSpPr>
        <p:spPr bwMode="auto">
          <a:xfrm>
            <a:off x="6477000" y="2965450"/>
            <a:ext cx="762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x</a:t>
            </a:r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°</a:t>
            </a:r>
          </a:p>
        </p:txBody>
      </p:sp>
      <p:sp>
        <p:nvSpPr>
          <p:cNvPr id="20496" name="TextBox 25"/>
          <p:cNvSpPr txBox="1">
            <a:spLocks noChangeArrowheads="1"/>
          </p:cNvSpPr>
          <p:nvPr/>
        </p:nvSpPr>
        <p:spPr bwMode="auto">
          <a:xfrm>
            <a:off x="7086600" y="2965450"/>
            <a:ext cx="762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y</a:t>
            </a:r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°</a:t>
            </a:r>
          </a:p>
        </p:txBody>
      </p:sp>
      <p:sp>
        <p:nvSpPr>
          <p:cNvPr id="20497" name="TextBox 26"/>
          <p:cNvSpPr txBox="1">
            <a:spLocks noChangeArrowheads="1"/>
          </p:cNvSpPr>
          <p:nvPr/>
        </p:nvSpPr>
        <p:spPr bwMode="auto">
          <a:xfrm>
            <a:off x="7620000" y="2965450"/>
            <a:ext cx="838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z</a:t>
            </a:r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°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rot="10800000" flipV="1">
            <a:off x="6934200" y="1974850"/>
            <a:ext cx="4572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6400800" y="1974850"/>
            <a:ext cx="3048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00" name="TextBox 54"/>
          <p:cNvSpPr txBox="1">
            <a:spLocks noChangeArrowheads="1"/>
          </p:cNvSpPr>
          <p:nvPr/>
        </p:nvSpPr>
        <p:spPr bwMode="auto">
          <a:xfrm>
            <a:off x="533400" y="1371600"/>
            <a:ext cx="44958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Find the values of </a:t>
            </a:r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x</a:t>
            </a:r>
            <a:r>
              <a:rPr lang="en-US" sz="26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, </a:t>
            </a:r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y</a:t>
            </a:r>
            <a:r>
              <a:rPr lang="en-US" sz="26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, and </a:t>
            </a:r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z.</a:t>
            </a:r>
            <a:endParaRPr lang="en-US" sz="2600">
              <a:solidFill>
                <a:prstClr val="black"/>
              </a:solidFill>
              <a:latin typeface="Times New Roman" pitchFamily="-106" charset="0"/>
              <a:ea typeface="ＭＳ Ｐゴシック" pitchFamily="-106" charset="-128"/>
              <a:cs typeface="Times New Roman" pitchFamily="-106" charset="0"/>
            </a:endParaRPr>
          </a:p>
        </p:txBody>
      </p:sp>
      <p:grpSp>
        <p:nvGrpSpPr>
          <p:cNvPr id="20530" name="Group 20529"/>
          <p:cNvGrpSpPr/>
          <p:nvPr/>
        </p:nvGrpSpPr>
        <p:grpSpPr>
          <a:xfrm>
            <a:off x="198120" y="1923761"/>
            <a:ext cx="8191501" cy="3516311"/>
            <a:chOff x="198120" y="1923761"/>
            <a:chExt cx="8191501" cy="3516311"/>
          </a:xfrm>
        </p:grpSpPr>
        <p:sp>
          <p:nvSpPr>
            <p:cNvPr id="2" name="SMARTInkAnnotation197"/>
            <p:cNvSpPr/>
            <p:nvPr/>
          </p:nvSpPr>
          <p:spPr>
            <a:xfrm>
              <a:off x="205740" y="1996440"/>
              <a:ext cx="266701" cy="335281"/>
            </a:xfrm>
            <a:custGeom>
              <a:avLst/>
              <a:gdLst/>
              <a:ahLst/>
              <a:cxnLst/>
              <a:rect l="0" t="0" r="0" b="0"/>
              <a:pathLst>
                <a:path w="266701" h="335281">
                  <a:moveTo>
                    <a:pt x="266700" y="0"/>
                  </a:moveTo>
                  <a:lnTo>
                    <a:pt x="266700" y="10606"/>
                  </a:lnTo>
                  <a:lnTo>
                    <a:pt x="265853" y="12997"/>
                  </a:lnTo>
                  <a:lnTo>
                    <a:pt x="260617" y="22102"/>
                  </a:lnTo>
                  <a:lnTo>
                    <a:pt x="258411" y="27434"/>
                  </a:lnTo>
                  <a:lnTo>
                    <a:pt x="256094" y="33529"/>
                  </a:lnTo>
                  <a:lnTo>
                    <a:pt x="252856" y="39286"/>
                  </a:lnTo>
                  <a:lnTo>
                    <a:pt x="249004" y="44818"/>
                  </a:lnTo>
                  <a:lnTo>
                    <a:pt x="244743" y="50198"/>
                  </a:lnTo>
                  <a:lnTo>
                    <a:pt x="240209" y="56326"/>
                  </a:lnTo>
                  <a:lnTo>
                    <a:pt x="218507" y="86668"/>
                  </a:lnTo>
                  <a:lnTo>
                    <a:pt x="190011" y="125023"/>
                  </a:lnTo>
                  <a:lnTo>
                    <a:pt x="181708" y="134995"/>
                  </a:lnTo>
                  <a:lnTo>
                    <a:pt x="172785" y="145030"/>
                  </a:lnTo>
                  <a:lnTo>
                    <a:pt x="163450" y="155107"/>
                  </a:lnTo>
                  <a:lnTo>
                    <a:pt x="155533" y="165211"/>
                  </a:lnTo>
                  <a:lnTo>
                    <a:pt x="148562" y="175334"/>
                  </a:lnTo>
                  <a:lnTo>
                    <a:pt x="142221" y="185469"/>
                  </a:lnTo>
                  <a:lnTo>
                    <a:pt x="135454" y="195613"/>
                  </a:lnTo>
                  <a:lnTo>
                    <a:pt x="121162" y="215914"/>
                  </a:lnTo>
                  <a:lnTo>
                    <a:pt x="98835" y="246385"/>
                  </a:lnTo>
                  <a:lnTo>
                    <a:pt x="90444" y="255696"/>
                  </a:lnTo>
                  <a:lnTo>
                    <a:pt x="81462" y="264444"/>
                  </a:lnTo>
                  <a:lnTo>
                    <a:pt x="64146" y="280091"/>
                  </a:lnTo>
                  <a:lnTo>
                    <a:pt x="50805" y="292689"/>
                  </a:lnTo>
                  <a:lnTo>
                    <a:pt x="33774" y="309302"/>
                  </a:lnTo>
                  <a:lnTo>
                    <a:pt x="28443" y="313728"/>
                  </a:lnTo>
                  <a:lnTo>
                    <a:pt x="23195" y="317526"/>
                  </a:lnTo>
                  <a:lnTo>
                    <a:pt x="18003" y="320904"/>
                  </a:lnTo>
                  <a:lnTo>
                    <a:pt x="9977" y="326915"/>
                  </a:lnTo>
                  <a:lnTo>
                    <a:pt x="0" y="3352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98"/>
            <p:cNvSpPr/>
            <p:nvPr/>
          </p:nvSpPr>
          <p:spPr>
            <a:xfrm>
              <a:off x="198120" y="2133914"/>
              <a:ext cx="350521" cy="144467"/>
            </a:xfrm>
            <a:custGeom>
              <a:avLst/>
              <a:gdLst/>
              <a:ahLst/>
              <a:cxnLst/>
              <a:rect l="0" t="0" r="0" b="0"/>
              <a:pathLst>
                <a:path w="350521" h="144467">
                  <a:moveTo>
                    <a:pt x="0" y="7306"/>
                  </a:moveTo>
                  <a:lnTo>
                    <a:pt x="4045" y="3261"/>
                  </a:lnTo>
                  <a:lnTo>
                    <a:pt x="6084" y="2069"/>
                  </a:lnTo>
                  <a:lnTo>
                    <a:pt x="10606" y="745"/>
                  </a:lnTo>
                  <a:lnTo>
                    <a:pt x="17912" y="0"/>
                  </a:lnTo>
                  <a:lnTo>
                    <a:pt x="25177" y="2083"/>
                  </a:lnTo>
                  <a:lnTo>
                    <a:pt x="34050" y="4985"/>
                  </a:lnTo>
                  <a:lnTo>
                    <a:pt x="43638" y="6274"/>
                  </a:lnTo>
                  <a:lnTo>
                    <a:pt x="49412" y="8311"/>
                  </a:lnTo>
                  <a:lnTo>
                    <a:pt x="55801" y="11363"/>
                  </a:lnTo>
                  <a:lnTo>
                    <a:pt x="68827" y="18422"/>
                  </a:lnTo>
                  <a:lnTo>
                    <a:pt x="80261" y="24382"/>
                  </a:lnTo>
                  <a:lnTo>
                    <a:pt x="86527" y="28004"/>
                  </a:lnTo>
                  <a:lnTo>
                    <a:pt x="93245" y="32111"/>
                  </a:lnTo>
                  <a:lnTo>
                    <a:pt x="107482" y="41190"/>
                  </a:lnTo>
                  <a:lnTo>
                    <a:pt x="122277" y="50870"/>
                  </a:lnTo>
                  <a:lnTo>
                    <a:pt x="129778" y="56669"/>
                  </a:lnTo>
                  <a:lnTo>
                    <a:pt x="137319" y="63075"/>
                  </a:lnTo>
                  <a:lnTo>
                    <a:pt x="144886" y="69885"/>
                  </a:lnTo>
                  <a:lnTo>
                    <a:pt x="153317" y="75272"/>
                  </a:lnTo>
                  <a:lnTo>
                    <a:pt x="162325" y="79710"/>
                  </a:lnTo>
                  <a:lnTo>
                    <a:pt x="171717" y="83515"/>
                  </a:lnTo>
                  <a:lnTo>
                    <a:pt x="181364" y="87746"/>
                  </a:lnTo>
                  <a:lnTo>
                    <a:pt x="201115" y="96961"/>
                  </a:lnTo>
                  <a:lnTo>
                    <a:pt x="231275" y="111670"/>
                  </a:lnTo>
                  <a:lnTo>
                    <a:pt x="240543" y="115829"/>
                  </a:lnTo>
                  <a:lnTo>
                    <a:pt x="249262" y="119448"/>
                  </a:lnTo>
                  <a:lnTo>
                    <a:pt x="257615" y="122707"/>
                  </a:lnTo>
                  <a:lnTo>
                    <a:pt x="266570" y="125727"/>
                  </a:lnTo>
                  <a:lnTo>
                    <a:pt x="275927" y="128586"/>
                  </a:lnTo>
                  <a:lnTo>
                    <a:pt x="294507" y="134022"/>
                  </a:lnTo>
                  <a:lnTo>
                    <a:pt x="311232" y="139260"/>
                  </a:lnTo>
                  <a:lnTo>
                    <a:pt x="317555" y="140995"/>
                  </a:lnTo>
                  <a:lnTo>
                    <a:pt x="326837" y="142924"/>
                  </a:lnTo>
                  <a:lnTo>
                    <a:pt x="336043" y="143781"/>
                  </a:lnTo>
                  <a:lnTo>
                    <a:pt x="350520" y="14446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99"/>
            <p:cNvSpPr/>
            <p:nvPr/>
          </p:nvSpPr>
          <p:spPr>
            <a:xfrm>
              <a:off x="533400" y="2125980"/>
              <a:ext cx="228601" cy="7621"/>
            </a:xfrm>
            <a:custGeom>
              <a:avLst/>
              <a:gdLst/>
              <a:ahLst/>
              <a:cxnLst/>
              <a:rect l="0" t="0" r="0" b="0"/>
              <a:pathLst>
                <a:path w="228601" h="7621">
                  <a:moveTo>
                    <a:pt x="0" y="0"/>
                  </a:moveTo>
                  <a:lnTo>
                    <a:pt x="102128" y="0"/>
                  </a:lnTo>
                  <a:lnTo>
                    <a:pt x="112958" y="847"/>
                  </a:lnTo>
                  <a:lnTo>
                    <a:pt x="124412" y="2258"/>
                  </a:lnTo>
                  <a:lnTo>
                    <a:pt x="136282" y="4045"/>
                  </a:lnTo>
                  <a:lnTo>
                    <a:pt x="147581" y="5237"/>
                  </a:lnTo>
                  <a:lnTo>
                    <a:pt x="158501" y="6031"/>
                  </a:lnTo>
                  <a:lnTo>
                    <a:pt x="178818" y="6914"/>
                  </a:lnTo>
                  <a:lnTo>
                    <a:pt x="203690" y="7411"/>
                  </a:lnTo>
                  <a:lnTo>
                    <a:pt x="228600" y="76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00"/>
            <p:cNvSpPr/>
            <p:nvPr/>
          </p:nvSpPr>
          <p:spPr>
            <a:xfrm>
              <a:off x="579120" y="2209800"/>
              <a:ext cx="243841" cy="30481"/>
            </a:xfrm>
            <a:custGeom>
              <a:avLst/>
              <a:gdLst/>
              <a:ahLst/>
              <a:cxnLst/>
              <a:rect l="0" t="0" r="0" b="0"/>
              <a:pathLst>
                <a:path w="243841" h="30481">
                  <a:moveTo>
                    <a:pt x="0" y="30480"/>
                  </a:moveTo>
                  <a:lnTo>
                    <a:pt x="58068" y="30480"/>
                  </a:lnTo>
                  <a:lnTo>
                    <a:pt x="68345" y="29633"/>
                  </a:lnTo>
                  <a:lnTo>
                    <a:pt x="79430" y="28223"/>
                  </a:lnTo>
                  <a:lnTo>
                    <a:pt x="91054" y="26435"/>
                  </a:lnTo>
                  <a:lnTo>
                    <a:pt x="103036" y="25243"/>
                  </a:lnTo>
                  <a:lnTo>
                    <a:pt x="115257" y="24449"/>
                  </a:lnTo>
                  <a:lnTo>
                    <a:pt x="127638" y="23919"/>
                  </a:lnTo>
                  <a:lnTo>
                    <a:pt x="139279" y="22720"/>
                  </a:lnTo>
                  <a:lnTo>
                    <a:pt x="150426" y="21073"/>
                  </a:lnTo>
                  <a:lnTo>
                    <a:pt x="200741" y="12347"/>
                  </a:lnTo>
                  <a:lnTo>
                    <a:pt x="211720" y="9925"/>
                  </a:lnTo>
                  <a:lnTo>
                    <a:pt x="220734" y="7463"/>
                  </a:lnTo>
                  <a:lnTo>
                    <a:pt x="2438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01"/>
            <p:cNvSpPr/>
            <p:nvPr/>
          </p:nvSpPr>
          <p:spPr>
            <a:xfrm>
              <a:off x="914400" y="2011801"/>
              <a:ext cx="285475" cy="289440"/>
            </a:xfrm>
            <a:custGeom>
              <a:avLst/>
              <a:gdLst/>
              <a:ahLst/>
              <a:cxnLst/>
              <a:rect l="0" t="0" r="0" b="0"/>
              <a:pathLst>
                <a:path w="285475" h="289440">
                  <a:moveTo>
                    <a:pt x="0" y="30359"/>
                  </a:moveTo>
                  <a:lnTo>
                    <a:pt x="10606" y="30359"/>
                  </a:lnTo>
                  <a:lnTo>
                    <a:pt x="12997" y="29512"/>
                  </a:lnTo>
                  <a:lnTo>
                    <a:pt x="17912" y="26314"/>
                  </a:lnTo>
                  <a:lnTo>
                    <a:pt x="22101" y="25122"/>
                  </a:lnTo>
                  <a:lnTo>
                    <a:pt x="27434" y="24328"/>
                  </a:lnTo>
                  <a:lnTo>
                    <a:pt x="33530" y="23798"/>
                  </a:lnTo>
                  <a:lnTo>
                    <a:pt x="41826" y="22599"/>
                  </a:lnTo>
                  <a:lnTo>
                    <a:pt x="62334" y="19008"/>
                  </a:lnTo>
                  <a:lnTo>
                    <a:pt x="72883" y="17711"/>
                  </a:lnTo>
                  <a:lnTo>
                    <a:pt x="83302" y="16847"/>
                  </a:lnTo>
                  <a:lnTo>
                    <a:pt x="93634" y="16271"/>
                  </a:lnTo>
                  <a:lnTo>
                    <a:pt x="116404" y="15631"/>
                  </a:lnTo>
                  <a:lnTo>
                    <a:pt x="128403" y="15460"/>
                  </a:lnTo>
                  <a:lnTo>
                    <a:pt x="139789" y="14500"/>
                  </a:lnTo>
                  <a:lnTo>
                    <a:pt x="150766" y="13013"/>
                  </a:lnTo>
                  <a:lnTo>
                    <a:pt x="161471" y="11175"/>
                  </a:lnTo>
                  <a:lnTo>
                    <a:pt x="171994" y="9103"/>
                  </a:lnTo>
                  <a:lnTo>
                    <a:pt x="192717" y="4543"/>
                  </a:lnTo>
                  <a:lnTo>
                    <a:pt x="202985" y="2988"/>
                  </a:lnTo>
                  <a:lnTo>
                    <a:pt x="213217" y="1952"/>
                  </a:lnTo>
                  <a:lnTo>
                    <a:pt x="231923" y="800"/>
                  </a:lnTo>
                  <a:lnTo>
                    <a:pt x="245881" y="289"/>
                  </a:lnTo>
                  <a:lnTo>
                    <a:pt x="267305" y="0"/>
                  </a:lnTo>
                  <a:lnTo>
                    <a:pt x="272183" y="807"/>
                  </a:lnTo>
                  <a:lnTo>
                    <a:pt x="275435" y="2191"/>
                  </a:lnTo>
                  <a:lnTo>
                    <a:pt x="282271" y="8184"/>
                  </a:lnTo>
                  <a:lnTo>
                    <a:pt x="284700" y="10496"/>
                  </a:lnTo>
                  <a:lnTo>
                    <a:pt x="285474" y="12883"/>
                  </a:lnTo>
                  <a:lnTo>
                    <a:pt x="285142" y="15322"/>
                  </a:lnTo>
                  <a:lnTo>
                    <a:pt x="282517" y="21136"/>
                  </a:lnTo>
                  <a:lnTo>
                    <a:pt x="278528" y="29365"/>
                  </a:lnTo>
                  <a:lnTo>
                    <a:pt x="275432" y="33929"/>
                  </a:lnTo>
                  <a:lnTo>
                    <a:pt x="271675" y="38666"/>
                  </a:lnTo>
                  <a:lnTo>
                    <a:pt x="267476" y="43517"/>
                  </a:lnTo>
                  <a:lnTo>
                    <a:pt x="262137" y="49291"/>
                  </a:lnTo>
                  <a:lnTo>
                    <a:pt x="249432" y="62480"/>
                  </a:lnTo>
                  <a:lnTo>
                    <a:pt x="241642" y="69553"/>
                  </a:lnTo>
                  <a:lnTo>
                    <a:pt x="233061" y="76808"/>
                  </a:lnTo>
                  <a:lnTo>
                    <a:pt x="223954" y="84185"/>
                  </a:lnTo>
                  <a:lnTo>
                    <a:pt x="215343" y="91643"/>
                  </a:lnTo>
                  <a:lnTo>
                    <a:pt x="207062" y="99155"/>
                  </a:lnTo>
                  <a:lnTo>
                    <a:pt x="190241" y="115122"/>
                  </a:lnTo>
                  <a:lnTo>
                    <a:pt x="171476" y="133507"/>
                  </a:lnTo>
                  <a:lnTo>
                    <a:pt x="163424" y="142304"/>
                  </a:lnTo>
                  <a:lnTo>
                    <a:pt x="156363" y="150709"/>
                  </a:lnTo>
                  <a:lnTo>
                    <a:pt x="149962" y="158852"/>
                  </a:lnTo>
                  <a:lnTo>
                    <a:pt x="144001" y="166821"/>
                  </a:lnTo>
                  <a:lnTo>
                    <a:pt x="132863" y="182449"/>
                  </a:lnTo>
                  <a:lnTo>
                    <a:pt x="117072" y="205527"/>
                  </a:lnTo>
                  <a:lnTo>
                    <a:pt x="112761" y="213178"/>
                  </a:lnTo>
                  <a:lnTo>
                    <a:pt x="109041" y="220818"/>
                  </a:lnTo>
                  <a:lnTo>
                    <a:pt x="102649" y="235234"/>
                  </a:lnTo>
                  <a:lnTo>
                    <a:pt x="96986" y="247286"/>
                  </a:lnTo>
                  <a:lnTo>
                    <a:pt x="95138" y="252870"/>
                  </a:lnTo>
                  <a:lnTo>
                    <a:pt x="93905" y="258286"/>
                  </a:lnTo>
                  <a:lnTo>
                    <a:pt x="93083" y="263591"/>
                  </a:lnTo>
                  <a:lnTo>
                    <a:pt x="92170" y="271742"/>
                  </a:lnTo>
                  <a:lnTo>
                    <a:pt x="91765" y="278187"/>
                  </a:lnTo>
                  <a:lnTo>
                    <a:pt x="91584" y="283874"/>
                  </a:lnTo>
                  <a:lnTo>
                    <a:pt x="92383" y="285729"/>
                  </a:lnTo>
                  <a:lnTo>
                    <a:pt x="93762" y="286966"/>
                  </a:lnTo>
                  <a:lnTo>
                    <a:pt x="99060" y="289439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02"/>
            <p:cNvSpPr/>
            <p:nvPr/>
          </p:nvSpPr>
          <p:spPr>
            <a:xfrm>
              <a:off x="929640" y="2156460"/>
              <a:ext cx="289561" cy="38101"/>
            </a:xfrm>
            <a:custGeom>
              <a:avLst/>
              <a:gdLst/>
              <a:ahLst/>
              <a:cxnLst/>
              <a:rect l="0" t="0" r="0" b="0"/>
              <a:pathLst>
                <a:path w="289561" h="38101">
                  <a:moveTo>
                    <a:pt x="0" y="38100"/>
                  </a:moveTo>
                  <a:lnTo>
                    <a:pt x="0" y="34055"/>
                  </a:lnTo>
                  <a:lnTo>
                    <a:pt x="1693" y="32863"/>
                  </a:lnTo>
                  <a:lnTo>
                    <a:pt x="4516" y="32069"/>
                  </a:lnTo>
                  <a:lnTo>
                    <a:pt x="11320" y="31186"/>
                  </a:lnTo>
                  <a:lnTo>
                    <a:pt x="17167" y="30794"/>
                  </a:lnTo>
                  <a:lnTo>
                    <a:pt x="24845" y="30620"/>
                  </a:lnTo>
                  <a:lnTo>
                    <a:pt x="113564" y="30482"/>
                  </a:lnTo>
                  <a:lnTo>
                    <a:pt x="125662" y="29635"/>
                  </a:lnTo>
                  <a:lnTo>
                    <a:pt x="137962" y="28223"/>
                  </a:lnTo>
                  <a:lnTo>
                    <a:pt x="150394" y="26435"/>
                  </a:lnTo>
                  <a:lnTo>
                    <a:pt x="162916" y="25244"/>
                  </a:lnTo>
                  <a:lnTo>
                    <a:pt x="175498" y="24449"/>
                  </a:lnTo>
                  <a:lnTo>
                    <a:pt x="188118" y="23920"/>
                  </a:lnTo>
                  <a:lnTo>
                    <a:pt x="200766" y="22720"/>
                  </a:lnTo>
                  <a:lnTo>
                    <a:pt x="213430" y="21073"/>
                  </a:lnTo>
                  <a:lnTo>
                    <a:pt x="226107" y="19129"/>
                  </a:lnTo>
                  <a:lnTo>
                    <a:pt x="237098" y="16986"/>
                  </a:lnTo>
                  <a:lnTo>
                    <a:pt x="246965" y="14711"/>
                  </a:lnTo>
                  <a:lnTo>
                    <a:pt x="256083" y="12347"/>
                  </a:lnTo>
                  <a:lnTo>
                    <a:pt x="263856" y="9925"/>
                  </a:lnTo>
                  <a:lnTo>
                    <a:pt x="270731" y="7463"/>
                  </a:lnTo>
                  <a:lnTo>
                    <a:pt x="28956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03"/>
            <p:cNvSpPr/>
            <p:nvPr/>
          </p:nvSpPr>
          <p:spPr>
            <a:xfrm>
              <a:off x="1280261" y="1988848"/>
              <a:ext cx="190400" cy="266673"/>
            </a:xfrm>
            <a:custGeom>
              <a:avLst/>
              <a:gdLst/>
              <a:ahLst/>
              <a:cxnLst/>
              <a:rect l="0" t="0" r="0" b="0"/>
              <a:pathLst>
                <a:path w="190400" h="266673">
                  <a:moveTo>
                    <a:pt x="30379" y="7592"/>
                  </a:moveTo>
                  <a:lnTo>
                    <a:pt x="22787" y="0"/>
                  </a:lnTo>
                  <a:lnTo>
                    <a:pt x="18722" y="4026"/>
                  </a:lnTo>
                  <a:lnTo>
                    <a:pt x="17528" y="6908"/>
                  </a:lnTo>
                  <a:lnTo>
                    <a:pt x="16201" y="14626"/>
                  </a:lnTo>
                  <a:lnTo>
                    <a:pt x="15847" y="19901"/>
                  </a:lnTo>
                  <a:lnTo>
                    <a:pt x="15611" y="25958"/>
                  </a:lnTo>
                  <a:lnTo>
                    <a:pt x="15454" y="32536"/>
                  </a:lnTo>
                  <a:lnTo>
                    <a:pt x="14502" y="39462"/>
                  </a:lnTo>
                  <a:lnTo>
                    <a:pt x="13021" y="46618"/>
                  </a:lnTo>
                  <a:lnTo>
                    <a:pt x="11187" y="53930"/>
                  </a:lnTo>
                  <a:lnTo>
                    <a:pt x="9965" y="62191"/>
                  </a:lnTo>
                  <a:lnTo>
                    <a:pt x="9149" y="71084"/>
                  </a:lnTo>
                  <a:lnTo>
                    <a:pt x="8606" y="80400"/>
                  </a:lnTo>
                  <a:lnTo>
                    <a:pt x="7397" y="90844"/>
                  </a:lnTo>
                  <a:lnTo>
                    <a:pt x="5744" y="102040"/>
                  </a:lnTo>
                  <a:lnTo>
                    <a:pt x="3796" y="113738"/>
                  </a:lnTo>
                  <a:lnTo>
                    <a:pt x="2497" y="124922"/>
                  </a:lnTo>
                  <a:lnTo>
                    <a:pt x="1631" y="135766"/>
                  </a:lnTo>
                  <a:lnTo>
                    <a:pt x="1054" y="146381"/>
                  </a:lnTo>
                  <a:lnTo>
                    <a:pt x="412" y="167207"/>
                  </a:lnTo>
                  <a:lnTo>
                    <a:pt x="0" y="204127"/>
                  </a:lnTo>
                  <a:lnTo>
                    <a:pt x="813" y="212276"/>
                  </a:lnTo>
                  <a:lnTo>
                    <a:pt x="2202" y="220248"/>
                  </a:lnTo>
                  <a:lnTo>
                    <a:pt x="3974" y="228103"/>
                  </a:lnTo>
                  <a:lnTo>
                    <a:pt x="6849" y="235033"/>
                  </a:lnTo>
                  <a:lnTo>
                    <a:pt x="10459" y="241346"/>
                  </a:lnTo>
                  <a:lnTo>
                    <a:pt x="14559" y="247248"/>
                  </a:lnTo>
                  <a:lnTo>
                    <a:pt x="18139" y="251183"/>
                  </a:lnTo>
                  <a:lnTo>
                    <a:pt x="21373" y="253806"/>
                  </a:lnTo>
                  <a:lnTo>
                    <a:pt x="24375" y="255555"/>
                  </a:lnTo>
                  <a:lnTo>
                    <a:pt x="28070" y="257567"/>
                  </a:lnTo>
                  <a:lnTo>
                    <a:pt x="36690" y="262061"/>
                  </a:lnTo>
                  <a:lnTo>
                    <a:pt x="42207" y="262752"/>
                  </a:lnTo>
                  <a:lnTo>
                    <a:pt x="48424" y="262365"/>
                  </a:lnTo>
                  <a:lnTo>
                    <a:pt x="55109" y="261261"/>
                  </a:lnTo>
                  <a:lnTo>
                    <a:pt x="61259" y="259678"/>
                  </a:lnTo>
                  <a:lnTo>
                    <a:pt x="67052" y="257776"/>
                  </a:lnTo>
                  <a:lnTo>
                    <a:pt x="72608" y="255662"/>
                  </a:lnTo>
                  <a:lnTo>
                    <a:pt x="78005" y="251712"/>
                  </a:lnTo>
                  <a:lnTo>
                    <a:pt x="83296" y="246539"/>
                  </a:lnTo>
                  <a:lnTo>
                    <a:pt x="88517" y="240550"/>
                  </a:lnTo>
                  <a:lnTo>
                    <a:pt x="94538" y="234017"/>
                  </a:lnTo>
                  <a:lnTo>
                    <a:pt x="108001" y="219986"/>
                  </a:lnTo>
                  <a:lnTo>
                    <a:pt x="114300" y="212688"/>
                  </a:lnTo>
                  <a:lnTo>
                    <a:pt x="120193" y="205282"/>
                  </a:lnTo>
                  <a:lnTo>
                    <a:pt x="125815" y="197806"/>
                  </a:lnTo>
                  <a:lnTo>
                    <a:pt x="130410" y="190281"/>
                  </a:lnTo>
                  <a:lnTo>
                    <a:pt x="134320" y="182725"/>
                  </a:lnTo>
                  <a:lnTo>
                    <a:pt x="140922" y="168402"/>
                  </a:lnTo>
                  <a:lnTo>
                    <a:pt x="146678" y="156392"/>
                  </a:lnTo>
                  <a:lnTo>
                    <a:pt x="148551" y="151666"/>
                  </a:lnTo>
                  <a:lnTo>
                    <a:pt x="150634" y="144156"/>
                  </a:lnTo>
                  <a:lnTo>
                    <a:pt x="150342" y="141815"/>
                  </a:lnTo>
                  <a:lnTo>
                    <a:pt x="149301" y="140254"/>
                  </a:lnTo>
                  <a:lnTo>
                    <a:pt x="147760" y="139213"/>
                  </a:lnTo>
                  <a:lnTo>
                    <a:pt x="146733" y="137673"/>
                  </a:lnTo>
                  <a:lnTo>
                    <a:pt x="145592" y="133704"/>
                  </a:lnTo>
                  <a:lnTo>
                    <a:pt x="144441" y="133153"/>
                  </a:lnTo>
                  <a:lnTo>
                    <a:pt x="142827" y="133633"/>
                  </a:lnTo>
                  <a:lnTo>
                    <a:pt x="138199" y="136441"/>
                  </a:lnTo>
                  <a:lnTo>
                    <a:pt x="135307" y="141341"/>
                  </a:lnTo>
                  <a:lnTo>
                    <a:pt x="131201" y="149163"/>
                  </a:lnTo>
                  <a:lnTo>
                    <a:pt x="126553" y="158284"/>
                  </a:lnTo>
                  <a:lnTo>
                    <a:pt x="124975" y="163933"/>
                  </a:lnTo>
                  <a:lnTo>
                    <a:pt x="123923" y="170239"/>
                  </a:lnTo>
                  <a:lnTo>
                    <a:pt x="123222" y="176984"/>
                  </a:lnTo>
                  <a:lnTo>
                    <a:pt x="122754" y="183173"/>
                  </a:lnTo>
                  <a:lnTo>
                    <a:pt x="122442" y="188993"/>
                  </a:lnTo>
                  <a:lnTo>
                    <a:pt x="122234" y="194566"/>
                  </a:lnTo>
                  <a:lnTo>
                    <a:pt x="124636" y="200821"/>
                  </a:lnTo>
                  <a:lnTo>
                    <a:pt x="128777" y="207532"/>
                  </a:lnTo>
                  <a:lnTo>
                    <a:pt x="134078" y="214545"/>
                  </a:lnTo>
                  <a:lnTo>
                    <a:pt x="144483" y="229111"/>
                  </a:lnTo>
                  <a:lnTo>
                    <a:pt x="149628" y="236551"/>
                  </a:lnTo>
                  <a:lnTo>
                    <a:pt x="154752" y="242359"/>
                  </a:lnTo>
                  <a:lnTo>
                    <a:pt x="159861" y="247076"/>
                  </a:lnTo>
                  <a:lnTo>
                    <a:pt x="164960" y="251068"/>
                  </a:lnTo>
                  <a:lnTo>
                    <a:pt x="170053" y="254576"/>
                  </a:lnTo>
                  <a:lnTo>
                    <a:pt x="175142" y="257762"/>
                  </a:lnTo>
                  <a:lnTo>
                    <a:pt x="190399" y="266672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04"/>
            <p:cNvSpPr/>
            <p:nvPr/>
          </p:nvSpPr>
          <p:spPr>
            <a:xfrm>
              <a:off x="6850956" y="3314700"/>
              <a:ext cx="14662" cy="1647"/>
            </a:xfrm>
            <a:custGeom>
              <a:avLst/>
              <a:gdLst/>
              <a:ahLst/>
              <a:cxnLst/>
              <a:rect l="0" t="0" r="0" b="0"/>
              <a:pathLst>
                <a:path w="14662" h="1647">
                  <a:moveTo>
                    <a:pt x="369" y="31"/>
                  </a:moveTo>
                  <a:lnTo>
                    <a:pt x="14661" y="0"/>
                  </a:lnTo>
                  <a:lnTo>
                    <a:pt x="6573" y="0"/>
                  </a:lnTo>
                  <a:lnTo>
                    <a:pt x="2496" y="847"/>
                  </a:lnTo>
                  <a:lnTo>
                    <a:pt x="0" y="164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05"/>
            <p:cNvSpPr/>
            <p:nvPr/>
          </p:nvSpPr>
          <p:spPr>
            <a:xfrm>
              <a:off x="5851792" y="3393725"/>
              <a:ext cx="2101" cy="350"/>
            </a:xfrm>
            <a:custGeom>
              <a:avLst/>
              <a:gdLst/>
              <a:ahLst/>
              <a:cxnLst/>
              <a:rect l="0" t="0" r="0" b="0"/>
              <a:pathLst>
                <a:path w="2101" h="350">
                  <a:moveTo>
                    <a:pt x="0" y="0"/>
                  </a:moveTo>
                  <a:lnTo>
                    <a:pt x="2100" y="349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06"/>
            <p:cNvSpPr/>
            <p:nvPr/>
          </p:nvSpPr>
          <p:spPr>
            <a:xfrm>
              <a:off x="1958340" y="1973592"/>
              <a:ext cx="284872" cy="281472"/>
            </a:xfrm>
            <a:custGeom>
              <a:avLst/>
              <a:gdLst/>
              <a:ahLst/>
              <a:cxnLst/>
              <a:rect l="0" t="0" r="0" b="0"/>
              <a:pathLst>
                <a:path w="284872" h="281472">
                  <a:moveTo>
                    <a:pt x="121920" y="38088"/>
                  </a:moveTo>
                  <a:lnTo>
                    <a:pt x="121920" y="31527"/>
                  </a:lnTo>
                  <a:lnTo>
                    <a:pt x="125965" y="26737"/>
                  </a:lnTo>
                  <a:lnTo>
                    <a:pt x="132467" y="22319"/>
                  </a:lnTo>
                  <a:lnTo>
                    <a:pt x="141001" y="17533"/>
                  </a:lnTo>
                  <a:lnTo>
                    <a:pt x="150438" y="12584"/>
                  </a:lnTo>
                  <a:lnTo>
                    <a:pt x="156172" y="10078"/>
                  </a:lnTo>
                  <a:lnTo>
                    <a:pt x="162535" y="7561"/>
                  </a:lnTo>
                  <a:lnTo>
                    <a:pt x="169317" y="5037"/>
                  </a:lnTo>
                  <a:lnTo>
                    <a:pt x="175531" y="3354"/>
                  </a:lnTo>
                  <a:lnTo>
                    <a:pt x="181367" y="2232"/>
                  </a:lnTo>
                  <a:lnTo>
                    <a:pt x="186952" y="1484"/>
                  </a:lnTo>
                  <a:lnTo>
                    <a:pt x="192368" y="986"/>
                  </a:lnTo>
                  <a:lnTo>
                    <a:pt x="197672" y="653"/>
                  </a:lnTo>
                  <a:lnTo>
                    <a:pt x="208081" y="284"/>
                  </a:lnTo>
                  <a:lnTo>
                    <a:pt x="229609" y="27"/>
                  </a:lnTo>
                  <a:lnTo>
                    <a:pt x="238306" y="0"/>
                  </a:lnTo>
                  <a:lnTo>
                    <a:pt x="240151" y="843"/>
                  </a:lnTo>
                  <a:lnTo>
                    <a:pt x="241381" y="2251"/>
                  </a:lnTo>
                  <a:lnTo>
                    <a:pt x="242200" y="4037"/>
                  </a:lnTo>
                  <a:lnTo>
                    <a:pt x="241901" y="6074"/>
                  </a:lnTo>
                  <a:lnTo>
                    <a:pt x="239309" y="10595"/>
                  </a:lnTo>
                  <a:lnTo>
                    <a:pt x="233077" y="15427"/>
                  </a:lnTo>
                  <a:lnTo>
                    <a:pt x="229045" y="17900"/>
                  </a:lnTo>
                  <a:lnTo>
                    <a:pt x="211234" y="29473"/>
                  </a:lnTo>
                  <a:lnTo>
                    <a:pt x="203476" y="34038"/>
                  </a:lnTo>
                  <a:lnTo>
                    <a:pt x="194918" y="38775"/>
                  </a:lnTo>
                  <a:lnTo>
                    <a:pt x="176377" y="48553"/>
                  </a:lnTo>
                  <a:lnTo>
                    <a:pt x="156848" y="58544"/>
                  </a:lnTo>
                  <a:lnTo>
                    <a:pt x="147745" y="62732"/>
                  </a:lnTo>
                  <a:lnTo>
                    <a:pt x="139137" y="66371"/>
                  </a:lnTo>
                  <a:lnTo>
                    <a:pt x="130858" y="69643"/>
                  </a:lnTo>
                  <a:lnTo>
                    <a:pt x="123645" y="73518"/>
                  </a:lnTo>
                  <a:lnTo>
                    <a:pt x="117144" y="77795"/>
                  </a:lnTo>
                  <a:lnTo>
                    <a:pt x="111116" y="82339"/>
                  </a:lnTo>
                  <a:lnTo>
                    <a:pt x="106251" y="86216"/>
                  </a:lnTo>
                  <a:lnTo>
                    <a:pt x="98587" y="92781"/>
                  </a:lnTo>
                  <a:lnTo>
                    <a:pt x="96205" y="95716"/>
                  </a:lnTo>
                  <a:lnTo>
                    <a:pt x="93558" y="101236"/>
                  </a:lnTo>
                  <a:lnTo>
                    <a:pt x="93699" y="103893"/>
                  </a:lnTo>
                  <a:lnTo>
                    <a:pt x="94639" y="106512"/>
                  </a:lnTo>
                  <a:lnTo>
                    <a:pt x="96113" y="109104"/>
                  </a:lnTo>
                  <a:lnTo>
                    <a:pt x="99636" y="111678"/>
                  </a:lnTo>
                  <a:lnTo>
                    <a:pt x="104524" y="114242"/>
                  </a:lnTo>
                  <a:lnTo>
                    <a:pt x="110322" y="116797"/>
                  </a:lnTo>
                  <a:lnTo>
                    <a:pt x="115882" y="118501"/>
                  </a:lnTo>
                  <a:lnTo>
                    <a:pt x="121281" y="119637"/>
                  </a:lnTo>
                  <a:lnTo>
                    <a:pt x="126574" y="120394"/>
                  </a:lnTo>
                  <a:lnTo>
                    <a:pt x="143744" y="123493"/>
                  </a:lnTo>
                  <a:lnTo>
                    <a:pt x="154250" y="125505"/>
                  </a:lnTo>
                  <a:lnTo>
                    <a:pt x="174953" y="129998"/>
                  </a:lnTo>
                  <a:lnTo>
                    <a:pt x="185216" y="132381"/>
                  </a:lnTo>
                  <a:lnTo>
                    <a:pt x="194597" y="134817"/>
                  </a:lnTo>
                  <a:lnTo>
                    <a:pt x="203392" y="137287"/>
                  </a:lnTo>
                  <a:lnTo>
                    <a:pt x="211794" y="139781"/>
                  </a:lnTo>
                  <a:lnTo>
                    <a:pt x="230162" y="144809"/>
                  </a:lnTo>
                  <a:lnTo>
                    <a:pt x="239801" y="147336"/>
                  </a:lnTo>
                  <a:lnTo>
                    <a:pt x="247921" y="149867"/>
                  </a:lnTo>
                  <a:lnTo>
                    <a:pt x="255027" y="152400"/>
                  </a:lnTo>
                  <a:lnTo>
                    <a:pt x="261458" y="154936"/>
                  </a:lnTo>
                  <a:lnTo>
                    <a:pt x="266592" y="158320"/>
                  </a:lnTo>
                  <a:lnTo>
                    <a:pt x="274554" y="166596"/>
                  </a:lnTo>
                  <a:lnTo>
                    <a:pt x="280915" y="173660"/>
                  </a:lnTo>
                  <a:lnTo>
                    <a:pt x="283797" y="176730"/>
                  </a:lnTo>
                  <a:lnTo>
                    <a:pt x="284871" y="180469"/>
                  </a:lnTo>
                  <a:lnTo>
                    <a:pt x="284741" y="184655"/>
                  </a:lnTo>
                  <a:lnTo>
                    <a:pt x="283808" y="189140"/>
                  </a:lnTo>
                  <a:lnTo>
                    <a:pt x="282338" y="193823"/>
                  </a:lnTo>
                  <a:lnTo>
                    <a:pt x="280512" y="198638"/>
                  </a:lnTo>
                  <a:lnTo>
                    <a:pt x="278448" y="203541"/>
                  </a:lnTo>
                  <a:lnTo>
                    <a:pt x="274532" y="208504"/>
                  </a:lnTo>
                  <a:lnTo>
                    <a:pt x="269382" y="213505"/>
                  </a:lnTo>
                  <a:lnTo>
                    <a:pt x="263408" y="218533"/>
                  </a:lnTo>
                  <a:lnTo>
                    <a:pt x="256039" y="223578"/>
                  </a:lnTo>
                  <a:lnTo>
                    <a:pt x="247739" y="228635"/>
                  </a:lnTo>
                  <a:lnTo>
                    <a:pt x="238819" y="233699"/>
                  </a:lnTo>
                  <a:lnTo>
                    <a:pt x="219878" y="243842"/>
                  </a:lnTo>
                  <a:lnTo>
                    <a:pt x="210085" y="248917"/>
                  </a:lnTo>
                  <a:lnTo>
                    <a:pt x="198477" y="253148"/>
                  </a:lnTo>
                  <a:lnTo>
                    <a:pt x="185658" y="256814"/>
                  </a:lnTo>
                  <a:lnTo>
                    <a:pt x="158714" y="263146"/>
                  </a:lnTo>
                  <a:lnTo>
                    <a:pt x="109182" y="274110"/>
                  </a:lnTo>
                  <a:lnTo>
                    <a:pt x="98188" y="276716"/>
                  </a:lnTo>
                  <a:lnTo>
                    <a:pt x="87472" y="278453"/>
                  </a:lnTo>
                  <a:lnTo>
                    <a:pt x="76942" y="279612"/>
                  </a:lnTo>
                  <a:lnTo>
                    <a:pt x="66534" y="280384"/>
                  </a:lnTo>
                  <a:lnTo>
                    <a:pt x="50456" y="281242"/>
                  </a:lnTo>
                  <a:lnTo>
                    <a:pt x="43797" y="281471"/>
                  </a:lnTo>
                  <a:lnTo>
                    <a:pt x="36818" y="280777"/>
                  </a:lnTo>
                  <a:lnTo>
                    <a:pt x="29625" y="279467"/>
                  </a:lnTo>
                  <a:lnTo>
                    <a:pt x="22291" y="277748"/>
                  </a:lnTo>
                  <a:lnTo>
                    <a:pt x="16554" y="276601"/>
                  </a:lnTo>
                  <a:lnTo>
                    <a:pt x="11883" y="275837"/>
                  </a:lnTo>
                  <a:lnTo>
                    <a:pt x="0" y="27430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07"/>
            <p:cNvSpPr/>
            <p:nvPr/>
          </p:nvSpPr>
          <p:spPr>
            <a:xfrm>
              <a:off x="2158590" y="1923761"/>
              <a:ext cx="218851" cy="324140"/>
            </a:xfrm>
            <a:custGeom>
              <a:avLst/>
              <a:gdLst/>
              <a:ahLst/>
              <a:cxnLst/>
              <a:rect l="0" t="0" r="0" b="0"/>
              <a:pathLst>
                <a:path w="218851" h="324140">
                  <a:moveTo>
                    <a:pt x="218850" y="42199"/>
                  </a:moveTo>
                  <a:lnTo>
                    <a:pt x="218850" y="23321"/>
                  </a:lnTo>
                  <a:lnTo>
                    <a:pt x="218004" y="21147"/>
                  </a:lnTo>
                  <a:lnTo>
                    <a:pt x="212767" y="14042"/>
                  </a:lnTo>
                  <a:lnTo>
                    <a:pt x="208244" y="9082"/>
                  </a:lnTo>
                  <a:lnTo>
                    <a:pt x="205006" y="7421"/>
                  </a:lnTo>
                  <a:lnTo>
                    <a:pt x="201154" y="6314"/>
                  </a:lnTo>
                  <a:lnTo>
                    <a:pt x="196893" y="5576"/>
                  </a:lnTo>
                  <a:lnTo>
                    <a:pt x="191512" y="4237"/>
                  </a:lnTo>
                  <a:lnTo>
                    <a:pt x="185385" y="2498"/>
                  </a:lnTo>
                  <a:lnTo>
                    <a:pt x="178760" y="491"/>
                  </a:lnTo>
                  <a:lnTo>
                    <a:pt x="171803" y="0"/>
                  </a:lnTo>
                  <a:lnTo>
                    <a:pt x="164625" y="520"/>
                  </a:lnTo>
                  <a:lnTo>
                    <a:pt x="157300" y="1713"/>
                  </a:lnTo>
                  <a:lnTo>
                    <a:pt x="149030" y="3355"/>
                  </a:lnTo>
                  <a:lnTo>
                    <a:pt x="130810" y="7437"/>
                  </a:lnTo>
                  <a:lnTo>
                    <a:pt x="120364" y="10558"/>
                  </a:lnTo>
                  <a:lnTo>
                    <a:pt x="109166" y="14332"/>
                  </a:lnTo>
                  <a:lnTo>
                    <a:pt x="97467" y="18541"/>
                  </a:lnTo>
                  <a:lnTo>
                    <a:pt x="86281" y="23040"/>
                  </a:lnTo>
                  <a:lnTo>
                    <a:pt x="75438" y="27733"/>
                  </a:lnTo>
                  <a:lnTo>
                    <a:pt x="64822" y="32555"/>
                  </a:lnTo>
                  <a:lnTo>
                    <a:pt x="55205" y="38310"/>
                  </a:lnTo>
                  <a:lnTo>
                    <a:pt x="46253" y="44686"/>
                  </a:lnTo>
                  <a:lnTo>
                    <a:pt x="37746" y="51477"/>
                  </a:lnTo>
                  <a:lnTo>
                    <a:pt x="30380" y="58544"/>
                  </a:lnTo>
                  <a:lnTo>
                    <a:pt x="23777" y="65796"/>
                  </a:lnTo>
                  <a:lnTo>
                    <a:pt x="17681" y="73170"/>
                  </a:lnTo>
                  <a:lnTo>
                    <a:pt x="12771" y="80627"/>
                  </a:lnTo>
                  <a:lnTo>
                    <a:pt x="8651" y="88137"/>
                  </a:lnTo>
                  <a:lnTo>
                    <a:pt x="5057" y="95685"/>
                  </a:lnTo>
                  <a:lnTo>
                    <a:pt x="2662" y="102409"/>
                  </a:lnTo>
                  <a:lnTo>
                    <a:pt x="1064" y="108586"/>
                  </a:lnTo>
                  <a:lnTo>
                    <a:pt x="0" y="114397"/>
                  </a:lnTo>
                  <a:lnTo>
                    <a:pt x="983" y="119118"/>
                  </a:lnTo>
                  <a:lnTo>
                    <a:pt x="3332" y="123112"/>
                  </a:lnTo>
                  <a:lnTo>
                    <a:pt x="6592" y="126621"/>
                  </a:lnTo>
                  <a:lnTo>
                    <a:pt x="11304" y="128960"/>
                  </a:lnTo>
                  <a:lnTo>
                    <a:pt x="16986" y="130520"/>
                  </a:lnTo>
                  <a:lnTo>
                    <a:pt x="23314" y="131560"/>
                  </a:lnTo>
                  <a:lnTo>
                    <a:pt x="30920" y="132253"/>
                  </a:lnTo>
                  <a:lnTo>
                    <a:pt x="39377" y="132715"/>
                  </a:lnTo>
                  <a:lnTo>
                    <a:pt x="48401" y="133023"/>
                  </a:lnTo>
                  <a:lnTo>
                    <a:pt x="56958" y="132382"/>
                  </a:lnTo>
                  <a:lnTo>
                    <a:pt x="65202" y="131108"/>
                  </a:lnTo>
                  <a:lnTo>
                    <a:pt x="73238" y="129411"/>
                  </a:lnTo>
                  <a:lnTo>
                    <a:pt x="82829" y="126587"/>
                  </a:lnTo>
                  <a:lnTo>
                    <a:pt x="93456" y="123011"/>
                  </a:lnTo>
                  <a:lnTo>
                    <a:pt x="104774" y="118934"/>
                  </a:lnTo>
                  <a:lnTo>
                    <a:pt x="114013" y="115369"/>
                  </a:lnTo>
                  <a:lnTo>
                    <a:pt x="121865" y="112146"/>
                  </a:lnTo>
                  <a:lnTo>
                    <a:pt x="128794" y="109150"/>
                  </a:lnTo>
                  <a:lnTo>
                    <a:pt x="135953" y="105460"/>
                  </a:lnTo>
                  <a:lnTo>
                    <a:pt x="143265" y="101306"/>
                  </a:lnTo>
                  <a:lnTo>
                    <a:pt x="150680" y="96844"/>
                  </a:lnTo>
                  <a:lnTo>
                    <a:pt x="156470" y="92175"/>
                  </a:lnTo>
                  <a:lnTo>
                    <a:pt x="161177" y="87370"/>
                  </a:lnTo>
                  <a:lnTo>
                    <a:pt x="165161" y="82473"/>
                  </a:lnTo>
                  <a:lnTo>
                    <a:pt x="171846" y="74774"/>
                  </a:lnTo>
                  <a:lnTo>
                    <a:pt x="177639" y="68530"/>
                  </a:lnTo>
                  <a:lnTo>
                    <a:pt x="183037" y="62933"/>
                  </a:lnTo>
                  <a:lnTo>
                    <a:pt x="183968" y="60255"/>
                  </a:lnTo>
                  <a:lnTo>
                    <a:pt x="183742" y="57623"/>
                  </a:lnTo>
                  <a:lnTo>
                    <a:pt x="181341" y="51360"/>
                  </a:lnTo>
                  <a:lnTo>
                    <a:pt x="181991" y="50847"/>
                  </a:lnTo>
                  <a:lnTo>
                    <a:pt x="184970" y="50276"/>
                  </a:lnTo>
                  <a:lnTo>
                    <a:pt x="185257" y="50970"/>
                  </a:lnTo>
                  <a:lnTo>
                    <a:pt x="184601" y="52280"/>
                  </a:lnTo>
                  <a:lnTo>
                    <a:pt x="183318" y="53999"/>
                  </a:lnTo>
                  <a:lnTo>
                    <a:pt x="182461" y="55993"/>
                  </a:lnTo>
                  <a:lnTo>
                    <a:pt x="180410" y="63690"/>
                  </a:lnTo>
                  <a:lnTo>
                    <a:pt x="176930" y="71788"/>
                  </a:lnTo>
                  <a:lnTo>
                    <a:pt x="175664" y="77165"/>
                  </a:lnTo>
                  <a:lnTo>
                    <a:pt x="174819" y="83290"/>
                  </a:lnTo>
                  <a:lnTo>
                    <a:pt x="174256" y="89913"/>
                  </a:lnTo>
                  <a:lnTo>
                    <a:pt x="173881" y="96022"/>
                  </a:lnTo>
                  <a:lnTo>
                    <a:pt x="173464" y="107325"/>
                  </a:lnTo>
                  <a:lnTo>
                    <a:pt x="172506" y="114403"/>
                  </a:lnTo>
                  <a:lnTo>
                    <a:pt x="171021" y="122508"/>
                  </a:lnTo>
                  <a:lnTo>
                    <a:pt x="169184" y="131298"/>
                  </a:lnTo>
                  <a:lnTo>
                    <a:pt x="167959" y="140545"/>
                  </a:lnTo>
                  <a:lnTo>
                    <a:pt x="167143" y="150097"/>
                  </a:lnTo>
                  <a:lnTo>
                    <a:pt x="166599" y="159851"/>
                  </a:lnTo>
                  <a:lnTo>
                    <a:pt x="165994" y="177462"/>
                  </a:lnTo>
                  <a:lnTo>
                    <a:pt x="165653" y="203915"/>
                  </a:lnTo>
                  <a:lnTo>
                    <a:pt x="165510" y="317385"/>
                  </a:lnTo>
                  <a:lnTo>
                    <a:pt x="166357" y="319637"/>
                  </a:lnTo>
                  <a:lnTo>
                    <a:pt x="167768" y="321137"/>
                  </a:lnTo>
                  <a:lnTo>
                    <a:pt x="173130" y="324139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08"/>
            <p:cNvSpPr/>
            <p:nvPr/>
          </p:nvSpPr>
          <p:spPr>
            <a:xfrm>
              <a:off x="2484120" y="1988820"/>
              <a:ext cx="59875" cy="251461"/>
            </a:xfrm>
            <a:custGeom>
              <a:avLst/>
              <a:gdLst/>
              <a:ahLst/>
              <a:cxnLst/>
              <a:rect l="0" t="0" r="0" b="0"/>
              <a:pathLst>
                <a:path w="59875" h="251461">
                  <a:moveTo>
                    <a:pt x="45720" y="0"/>
                  </a:moveTo>
                  <a:lnTo>
                    <a:pt x="52281" y="0"/>
                  </a:lnTo>
                  <a:lnTo>
                    <a:pt x="52870" y="4516"/>
                  </a:lnTo>
                  <a:lnTo>
                    <a:pt x="53026" y="8090"/>
                  </a:lnTo>
                  <a:lnTo>
                    <a:pt x="53978" y="11321"/>
                  </a:lnTo>
                  <a:lnTo>
                    <a:pt x="55459" y="14320"/>
                  </a:lnTo>
                  <a:lnTo>
                    <a:pt x="57293" y="17167"/>
                  </a:lnTo>
                  <a:lnTo>
                    <a:pt x="58515" y="21605"/>
                  </a:lnTo>
                  <a:lnTo>
                    <a:pt x="59330" y="27103"/>
                  </a:lnTo>
                  <a:lnTo>
                    <a:pt x="59874" y="33309"/>
                  </a:lnTo>
                  <a:lnTo>
                    <a:pt x="59389" y="39986"/>
                  </a:lnTo>
                  <a:lnTo>
                    <a:pt x="58220" y="46977"/>
                  </a:lnTo>
                  <a:lnTo>
                    <a:pt x="56593" y="54178"/>
                  </a:lnTo>
                  <a:lnTo>
                    <a:pt x="55509" y="62366"/>
                  </a:lnTo>
                  <a:lnTo>
                    <a:pt x="54786" y="71210"/>
                  </a:lnTo>
                  <a:lnTo>
                    <a:pt x="54304" y="80494"/>
                  </a:lnTo>
                  <a:lnTo>
                    <a:pt x="53136" y="90069"/>
                  </a:lnTo>
                  <a:lnTo>
                    <a:pt x="51511" y="99840"/>
                  </a:lnTo>
                  <a:lnTo>
                    <a:pt x="49581" y="109740"/>
                  </a:lnTo>
                  <a:lnTo>
                    <a:pt x="45178" y="129771"/>
                  </a:lnTo>
                  <a:lnTo>
                    <a:pt x="42819" y="139854"/>
                  </a:lnTo>
                  <a:lnTo>
                    <a:pt x="41246" y="149116"/>
                  </a:lnTo>
                  <a:lnTo>
                    <a:pt x="40198" y="157831"/>
                  </a:lnTo>
                  <a:lnTo>
                    <a:pt x="39498" y="166181"/>
                  </a:lnTo>
                  <a:lnTo>
                    <a:pt x="38186" y="174287"/>
                  </a:lnTo>
                  <a:lnTo>
                    <a:pt x="36464" y="182232"/>
                  </a:lnTo>
                  <a:lnTo>
                    <a:pt x="34469" y="190068"/>
                  </a:lnTo>
                  <a:lnTo>
                    <a:pt x="32293" y="196985"/>
                  </a:lnTo>
                  <a:lnTo>
                    <a:pt x="29996" y="203290"/>
                  </a:lnTo>
                  <a:lnTo>
                    <a:pt x="27617" y="209187"/>
                  </a:lnTo>
                  <a:lnTo>
                    <a:pt x="25185" y="214811"/>
                  </a:lnTo>
                  <a:lnTo>
                    <a:pt x="20224" y="225576"/>
                  </a:lnTo>
                  <a:lnTo>
                    <a:pt x="17716" y="229971"/>
                  </a:lnTo>
                  <a:lnTo>
                    <a:pt x="15198" y="233747"/>
                  </a:lnTo>
                  <a:lnTo>
                    <a:pt x="12672" y="237112"/>
                  </a:lnTo>
                  <a:lnTo>
                    <a:pt x="10988" y="240201"/>
                  </a:lnTo>
                  <a:lnTo>
                    <a:pt x="9117" y="245892"/>
                  </a:lnTo>
                  <a:lnTo>
                    <a:pt x="7772" y="247748"/>
                  </a:lnTo>
                  <a:lnTo>
                    <a:pt x="6028" y="248985"/>
                  </a:lnTo>
                  <a:lnTo>
                    <a:pt x="0" y="2514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09"/>
            <p:cNvSpPr/>
            <p:nvPr/>
          </p:nvSpPr>
          <p:spPr>
            <a:xfrm>
              <a:off x="2400300" y="2133600"/>
              <a:ext cx="274321" cy="15241"/>
            </a:xfrm>
            <a:custGeom>
              <a:avLst/>
              <a:gdLst/>
              <a:ahLst/>
              <a:cxnLst/>
              <a:rect l="0" t="0" r="0" b="0"/>
              <a:pathLst>
                <a:path w="274321" h="15241">
                  <a:moveTo>
                    <a:pt x="0" y="0"/>
                  </a:moveTo>
                  <a:lnTo>
                    <a:pt x="106238" y="0"/>
                  </a:lnTo>
                  <a:lnTo>
                    <a:pt x="118239" y="847"/>
                  </a:lnTo>
                  <a:lnTo>
                    <a:pt x="130473" y="2258"/>
                  </a:lnTo>
                  <a:lnTo>
                    <a:pt x="142862" y="4045"/>
                  </a:lnTo>
                  <a:lnTo>
                    <a:pt x="155355" y="5237"/>
                  </a:lnTo>
                  <a:lnTo>
                    <a:pt x="167916" y="6031"/>
                  </a:lnTo>
                  <a:lnTo>
                    <a:pt x="192316" y="6914"/>
                  </a:lnTo>
                  <a:lnTo>
                    <a:pt x="237860" y="7527"/>
                  </a:lnTo>
                  <a:lnTo>
                    <a:pt x="244933" y="8405"/>
                  </a:lnTo>
                  <a:lnTo>
                    <a:pt x="252189" y="9837"/>
                  </a:lnTo>
                  <a:lnTo>
                    <a:pt x="274320" y="152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10"/>
            <p:cNvSpPr/>
            <p:nvPr/>
          </p:nvSpPr>
          <p:spPr>
            <a:xfrm>
              <a:off x="2813732" y="1965960"/>
              <a:ext cx="211409" cy="297181"/>
            </a:xfrm>
            <a:custGeom>
              <a:avLst/>
              <a:gdLst/>
              <a:ahLst/>
              <a:cxnLst/>
              <a:rect l="0" t="0" r="0" b="0"/>
              <a:pathLst>
                <a:path w="211409" h="297181">
                  <a:moveTo>
                    <a:pt x="135208" y="0"/>
                  </a:moveTo>
                  <a:lnTo>
                    <a:pt x="131163" y="4045"/>
                  </a:lnTo>
                  <a:lnTo>
                    <a:pt x="129971" y="6084"/>
                  </a:lnTo>
                  <a:lnTo>
                    <a:pt x="128648" y="10606"/>
                  </a:lnTo>
                  <a:lnTo>
                    <a:pt x="126601" y="12998"/>
                  </a:lnTo>
                  <a:lnTo>
                    <a:pt x="123543" y="15438"/>
                  </a:lnTo>
                  <a:lnTo>
                    <a:pt x="119812" y="17912"/>
                  </a:lnTo>
                  <a:lnTo>
                    <a:pt x="113407" y="25177"/>
                  </a:lnTo>
                  <a:lnTo>
                    <a:pt x="110515" y="29484"/>
                  </a:lnTo>
                  <a:lnTo>
                    <a:pt x="106046" y="34896"/>
                  </a:lnTo>
                  <a:lnTo>
                    <a:pt x="100526" y="41044"/>
                  </a:lnTo>
                  <a:lnTo>
                    <a:pt x="94307" y="47683"/>
                  </a:lnTo>
                  <a:lnTo>
                    <a:pt x="88467" y="54649"/>
                  </a:lnTo>
                  <a:lnTo>
                    <a:pt x="82881" y="61832"/>
                  </a:lnTo>
                  <a:lnTo>
                    <a:pt x="77463" y="69162"/>
                  </a:lnTo>
                  <a:lnTo>
                    <a:pt x="66928" y="84078"/>
                  </a:lnTo>
                  <a:lnTo>
                    <a:pt x="46367" y="114351"/>
                  </a:lnTo>
                  <a:lnTo>
                    <a:pt x="41268" y="122801"/>
                  </a:lnTo>
                  <a:lnTo>
                    <a:pt x="36174" y="131820"/>
                  </a:lnTo>
                  <a:lnTo>
                    <a:pt x="31086" y="141220"/>
                  </a:lnTo>
                  <a:lnTo>
                    <a:pt x="26000" y="150027"/>
                  </a:lnTo>
                  <a:lnTo>
                    <a:pt x="15833" y="166585"/>
                  </a:lnTo>
                  <a:lnTo>
                    <a:pt x="11598" y="174557"/>
                  </a:lnTo>
                  <a:lnTo>
                    <a:pt x="7928" y="182411"/>
                  </a:lnTo>
                  <a:lnTo>
                    <a:pt x="4635" y="190187"/>
                  </a:lnTo>
                  <a:lnTo>
                    <a:pt x="2439" y="197065"/>
                  </a:lnTo>
                  <a:lnTo>
                    <a:pt x="975" y="203343"/>
                  </a:lnTo>
                  <a:lnTo>
                    <a:pt x="0" y="209222"/>
                  </a:lnTo>
                  <a:lnTo>
                    <a:pt x="196" y="214835"/>
                  </a:lnTo>
                  <a:lnTo>
                    <a:pt x="1173" y="220270"/>
                  </a:lnTo>
                  <a:lnTo>
                    <a:pt x="2671" y="225586"/>
                  </a:lnTo>
                  <a:lnTo>
                    <a:pt x="5364" y="230824"/>
                  </a:lnTo>
                  <a:lnTo>
                    <a:pt x="8852" y="236010"/>
                  </a:lnTo>
                  <a:lnTo>
                    <a:pt x="12871" y="241160"/>
                  </a:lnTo>
                  <a:lnTo>
                    <a:pt x="18090" y="244593"/>
                  </a:lnTo>
                  <a:lnTo>
                    <a:pt x="24109" y="246882"/>
                  </a:lnTo>
                  <a:lnTo>
                    <a:pt x="30662" y="248408"/>
                  </a:lnTo>
                  <a:lnTo>
                    <a:pt x="36724" y="249426"/>
                  </a:lnTo>
                  <a:lnTo>
                    <a:pt x="42459" y="250104"/>
                  </a:lnTo>
                  <a:lnTo>
                    <a:pt x="47975" y="250556"/>
                  </a:lnTo>
                  <a:lnTo>
                    <a:pt x="55040" y="250857"/>
                  </a:lnTo>
                  <a:lnTo>
                    <a:pt x="71920" y="251192"/>
                  </a:lnTo>
                  <a:lnTo>
                    <a:pt x="80316" y="249588"/>
                  </a:lnTo>
                  <a:lnTo>
                    <a:pt x="88453" y="246825"/>
                  </a:lnTo>
                  <a:lnTo>
                    <a:pt x="96418" y="243290"/>
                  </a:lnTo>
                  <a:lnTo>
                    <a:pt x="114300" y="234847"/>
                  </a:lnTo>
                  <a:lnTo>
                    <a:pt x="123809" y="230225"/>
                  </a:lnTo>
                  <a:lnTo>
                    <a:pt x="131842" y="225450"/>
                  </a:lnTo>
                  <a:lnTo>
                    <a:pt x="138891" y="220573"/>
                  </a:lnTo>
                  <a:lnTo>
                    <a:pt x="145284" y="215629"/>
                  </a:lnTo>
                  <a:lnTo>
                    <a:pt x="152085" y="210639"/>
                  </a:lnTo>
                  <a:lnTo>
                    <a:pt x="166416" y="200580"/>
                  </a:lnTo>
                  <a:lnTo>
                    <a:pt x="172100" y="195526"/>
                  </a:lnTo>
                  <a:lnTo>
                    <a:pt x="176736" y="190464"/>
                  </a:lnTo>
                  <a:lnTo>
                    <a:pt x="180673" y="185396"/>
                  </a:lnTo>
                  <a:lnTo>
                    <a:pt x="184145" y="181171"/>
                  </a:lnTo>
                  <a:lnTo>
                    <a:pt x="190260" y="174218"/>
                  </a:lnTo>
                  <a:lnTo>
                    <a:pt x="193542" y="168306"/>
                  </a:lnTo>
                  <a:lnTo>
                    <a:pt x="194418" y="165544"/>
                  </a:lnTo>
                  <a:lnTo>
                    <a:pt x="194155" y="163703"/>
                  </a:lnTo>
                  <a:lnTo>
                    <a:pt x="193133" y="162475"/>
                  </a:lnTo>
                  <a:lnTo>
                    <a:pt x="191605" y="161657"/>
                  </a:lnTo>
                  <a:lnTo>
                    <a:pt x="185391" y="160747"/>
                  </a:lnTo>
                  <a:lnTo>
                    <a:pt x="181364" y="160505"/>
                  </a:lnTo>
                  <a:lnTo>
                    <a:pt x="170115" y="160236"/>
                  </a:lnTo>
                  <a:lnTo>
                    <a:pt x="163560" y="160164"/>
                  </a:lnTo>
                  <a:lnTo>
                    <a:pt x="156649" y="160963"/>
                  </a:lnTo>
                  <a:lnTo>
                    <a:pt x="149502" y="162342"/>
                  </a:lnTo>
                  <a:lnTo>
                    <a:pt x="142197" y="164108"/>
                  </a:lnTo>
                  <a:lnTo>
                    <a:pt x="134787" y="166979"/>
                  </a:lnTo>
                  <a:lnTo>
                    <a:pt x="127308" y="170586"/>
                  </a:lnTo>
                  <a:lnTo>
                    <a:pt x="111377" y="179109"/>
                  </a:lnTo>
                  <a:lnTo>
                    <a:pt x="93008" y="188542"/>
                  </a:lnTo>
                  <a:lnTo>
                    <a:pt x="85061" y="193428"/>
                  </a:lnTo>
                  <a:lnTo>
                    <a:pt x="78070" y="198379"/>
                  </a:lnTo>
                  <a:lnTo>
                    <a:pt x="71716" y="203373"/>
                  </a:lnTo>
                  <a:lnTo>
                    <a:pt x="66633" y="209242"/>
                  </a:lnTo>
                  <a:lnTo>
                    <a:pt x="62399" y="215694"/>
                  </a:lnTo>
                  <a:lnTo>
                    <a:pt x="58728" y="222536"/>
                  </a:lnTo>
                  <a:lnTo>
                    <a:pt x="56282" y="229637"/>
                  </a:lnTo>
                  <a:lnTo>
                    <a:pt x="54650" y="236912"/>
                  </a:lnTo>
                  <a:lnTo>
                    <a:pt x="53563" y="244301"/>
                  </a:lnTo>
                  <a:lnTo>
                    <a:pt x="53685" y="250921"/>
                  </a:lnTo>
                  <a:lnTo>
                    <a:pt x="54612" y="257027"/>
                  </a:lnTo>
                  <a:lnTo>
                    <a:pt x="56078" y="262791"/>
                  </a:lnTo>
                  <a:lnTo>
                    <a:pt x="59594" y="268328"/>
                  </a:lnTo>
                  <a:lnTo>
                    <a:pt x="64479" y="273712"/>
                  </a:lnTo>
                  <a:lnTo>
                    <a:pt x="70275" y="278994"/>
                  </a:lnTo>
                  <a:lnTo>
                    <a:pt x="77527" y="283363"/>
                  </a:lnTo>
                  <a:lnTo>
                    <a:pt x="85747" y="287122"/>
                  </a:lnTo>
                  <a:lnTo>
                    <a:pt x="94614" y="290475"/>
                  </a:lnTo>
                  <a:lnTo>
                    <a:pt x="103912" y="292710"/>
                  </a:lnTo>
                  <a:lnTo>
                    <a:pt x="113497" y="294200"/>
                  </a:lnTo>
                  <a:lnTo>
                    <a:pt x="123274" y="295193"/>
                  </a:lnTo>
                  <a:lnTo>
                    <a:pt x="134026" y="295855"/>
                  </a:lnTo>
                  <a:lnTo>
                    <a:pt x="157260" y="296591"/>
                  </a:lnTo>
                  <a:lnTo>
                    <a:pt x="211408" y="2971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11"/>
            <p:cNvSpPr/>
            <p:nvPr/>
          </p:nvSpPr>
          <p:spPr>
            <a:xfrm>
              <a:off x="3017520" y="2026920"/>
              <a:ext cx="241743" cy="205579"/>
            </a:xfrm>
            <a:custGeom>
              <a:avLst/>
              <a:gdLst/>
              <a:ahLst/>
              <a:cxnLst/>
              <a:rect l="0" t="0" r="0" b="0"/>
              <a:pathLst>
                <a:path w="241743" h="205579">
                  <a:moveTo>
                    <a:pt x="137160" y="0"/>
                  </a:moveTo>
                  <a:lnTo>
                    <a:pt x="133115" y="0"/>
                  </a:lnTo>
                  <a:lnTo>
                    <a:pt x="126613" y="2258"/>
                  </a:lnTo>
                  <a:lnTo>
                    <a:pt x="122509" y="4045"/>
                  </a:lnTo>
                  <a:lnTo>
                    <a:pt x="118079" y="6930"/>
                  </a:lnTo>
                  <a:lnTo>
                    <a:pt x="113433" y="10547"/>
                  </a:lnTo>
                  <a:lnTo>
                    <a:pt x="108642" y="14652"/>
                  </a:lnTo>
                  <a:lnTo>
                    <a:pt x="102908" y="18234"/>
                  </a:lnTo>
                  <a:lnTo>
                    <a:pt x="96545" y="21470"/>
                  </a:lnTo>
                  <a:lnTo>
                    <a:pt x="83549" y="27322"/>
                  </a:lnTo>
                  <a:lnTo>
                    <a:pt x="72128" y="32746"/>
                  </a:lnTo>
                  <a:lnTo>
                    <a:pt x="65866" y="36224"/>
                  </a:lnTo>
                  <a:lnTo>
                    <a:pt x="59150" y="40236"/>
                  </a:lnTo>
                  <a:lnTo>
                    <a:pt x="52134" y="44604"/>
                  </a:lnTo>
                  <a:lnTo>
                    <a:pt x="44916" y="48363"/>
                  </a:lnTo>
                  <a:lnTo>
                    <a:pt x="37564" y="51715"/>
                  </a:lnTo>
                  <a:lnTo>
                    <a:pt x="30122" y="54797"/>
                  </a:lnTo>
                  <a:lnTo>
                    <a:pt x="23468" y="57698"/>
                  </a:lnTo>
                  <a:lnTo>
                    <a:pt x="3425" y="66980"/>
                  </a:lnTo>
                  <a:lnTo>
                    <a:pt x="2283" y="68360"/>
                  </a:lnTo>
                  <a:lnTo>
                    <a:pt x="1522" y="70127"/>
                  </a:lnTo>
                  <a:lnTo>
                    <a:pt x="1015" y="72151"/>
                  </a:lnTo>
                  <a:lnTo>
                    <a:pt x="1523" y="74347"/>
                  </a:lnTo>
                  <a:lnTo>
                    <a:pt x="4346" y="79046"/>
                  </a:lnTo>
                  <a:lnTo>
                    <a:pt x="6284" y="80637"/>
                  </a:lnTo>
                  <a:lnTo>
                    <a:pt x="8422" y="81698"/>
                  </a:lnTo>
                  <a:lnTo>
                    <a:pt x="15597" y="83724"/>
                  </a:lnTo>
                  <a:lnTo>
                    <a:pt x="30074" y="87446"/>
                  </a:lnTo>
                  <a:lnTo>
                    <a:pt x="37829" y="88778"/>
                  </a:lnTo>
                  <a:lnTo>
                    <a:pt x="45539" y="89665"/>
                  </a:lnTo>
                  <a:lnTo>
                    <a:pt x="53220" y="90257"/>
                  </a:lnTo>
                  <a:lnTo>
                    <a:pt x="62573" y="90651"/>
                  </a:lnTo>
                  <a:lnTo>
                    <a:pt x="84255" y="91090"/>
                  </a:lnTo>
                  <a:lnTo>
                    <a:pt x="95963" y="92053"/>
                  </a:lnTo>
                  <a:lnTo>
                    <a:pt x="108002" y="93542"/>
                  </a:lnTo>
                  <a:lnTo>
                    <a:pt x="120261" y="95382"/>
                  </a:lnTo>
                  <a:lnTo>
                    <a:pt x="131821" y="96608"/>
                  </a:lnTo>
                  <a:lnTo>
                    <a:pt x="142914" y="97425"/>
                  </a:lnTo>
                  <a:lnTo>
                    <a:pt x="153696" y="97970"/>
                  </a:lnTo>
                  <a:lnTo>
                    <a:pt x="163424" y="100027"/>
                  </a:lnTo>
                  <a:lnTo>
                    <a:pt x="172449" y="103091"/>
                  </a:lnTo>
                  <a:lnTo>
                    <a:pt x="181006" y="106828"/>
                  </a:lnTo>
                  <a:lnTo>
                    <a:pt x="189251" y="110165"/>
                  </a:lnTo>
                  <a:lnTo>
                    <a:pt x="205184" y="116131"/>
                  </a:lnTo>
                  <a:lnTo>
                    <a:pt x="212143" y="118908"/>
                  </a:lnTo>
                  <a:lnTo>
                    <a:pt x="218475" y="121605"/>
                  </a:lnTo>
                  <a:lnTo>
                    <a:pt x="224390" y="124250"/>
                  </a:lnTo>
                  <a:lnTo>
                    <a:pt x="229180" y="126860"/>
                  </a:lnTo>
                  <a:lnTo>
                    <a:pt x="233220" y="129447"/>
                  </a:lnTo>
                  <a:lnTo>
                    <a:pt x="236760" y="132018"/>
                  </a:lnTo>
                  <a:lnTo>
                    <a:pt x="239120" y="135426"/>
                  </a:lnTo>
                  <a:lnTo>
                    <a:pt x="240694" y="139390"/>
                  </a:lnTo>
                  <a:lnTo>
                    <a:pt x="241742" y="143727"/>
                  </a:lnTo>
                  <a:lnTo>
                    <a:pt x="241595" y="147465"/>
                  </a:lnTo>
                  <a:lnTo>
                    <a:pt x="240650" y="150803"/>
                  </a:lnTo>
                  <a:lnTo>
                    <a:pt x="239173" y="153876"/>
                  </a:lnTo>
                  <a:lnTo>
                    <a:pt x="236496" y="157617"/>
                  </a:lnTo>
                  <a:lnTo>
                    <a:pt x="233017" y="161805"/>
                  </a:lnTo>
                  <a:lnTo>
                    <a:pt x="229005" y="166290"/>
                  </a:lnTo>
                  <a:lnTo>
                    <a:pt x="224636" y="170127"/>
                  </a:lnTo>
                  <a:lnTo>
                    <a:pt x="220031" y="173531"/>
                  </a:lnTo>
                  <a:lnTo>
                    <a:pt x="196427" y="189124"/>
                  </a:lnTo>
                  <a:lnTo>
                    <a:pt x="189371" y="192970"/>
                  </a:lnTo>
                  <a:lnTo>
                    <a:pt x="182127" y="196380"/>
                  </a:lnTo>
                  <a:lnTo>
                    <a:pt x="174758" y="199500"/>
                  </a:lnTo>
                  <a:lnTo>
                    <a:pt x="166459" y="201580"/>
                  </a:lnTo>
                  <a:lnTo>
                    <a:pt x="157539" y="202967"/>
                  </a:lnTo>
                  <a:lnTo>
                    <a:pt x="148206" y="203892"/>
                  </a:lnTo>
                  <a:lnTo>
                    <a:pt x="137751" y="204508"/>
                  </a:lnTo>
                  <a:lnTo>
                    <a:pt x="114845" y="205193"/>
                  </a:lnTo>
                  <a:lnTo>
                    <a:pt x="82194" y="205578"/>
                  </a:lnTo>
                  <a:lnTo>
                    <a:pt x="71729" y="203939"/>
                  </a:lnTo>
                  <a:lnTo>
                    <a:pt x="61366" y="201153"/>
                  </a:lnTo>
                  <a:lnTo>
                    <a:pt x="51071" y="197602"/>
                  </a:lnTo>
                  <a:lnTo>
                    <a:pt x="42514" y="195235"/>
                  </a:lnTo>
                  <a:lnTo>
                    <a:pt x="35116" y="193656"/>
                  </a:lnTo>
                  <a:lnTo>
                    <a:pt x="28491" y="192604"/>
                  </a:lnTo>
                  <a:lnTo>
                    <a:pt x="22380" y="191056"/>
                  </a:lnTo>
                  <a:lnTo>
                    <a:pt x="16614" y="189178"/>
                  </a:lnTo>
                  <a:lnTo>
                    <a:pt x="0" y="1828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12"/>
            <p:cNvSpPr/>
            <p:nvPr/>
          </p:nvSpPr>
          <p:spPr>
            <a:xfrm>
              <a:off x="3040380" y="2011689"/>
              <a:ext cx="312421" cy="22852"/>
            </a:xfrm>
            <a:custGeom>
              <a:avLst/>
              <a:gdLst/>
              <a:ahLst/>
              <a:cxnLst/>
              <a:rect l="0" t="0" r="0" b="0"/>
              <a:pathLst>
                <a:path w="312421" h="22852">
                  <a:moveTo>
                    <a:pt x="0" y="22851"/>
                  </a:moveTo>
                  <a:lnTo>
                    <a:pt x="8091" y="18806"/>
                  </a:lnTo>
                  <a:lnTo>
                    <a:pt x="13013" y="16767"/>
                  </a:lnTo>
                  <a:lnTo>
                    <a:pt x="18836" y="14562"/>
                  </a:lnTo>
                  <a:lnTo>
                    <a:pt x="25257" y="12245"/>
                  </a:lnTo>
                  <a:lnTo>
                    <a:pt x="30385" y="10701"/>
                  </a:lnTo>
                  <a:lnTo>
                    <a:pt x="34650" y="9671"/>
                  </a:lnTo>
                  <a:lnTo>
                    <a:pt x="38340" y="8984"/>
                  </a:lnTo>
                  <a:lnTo>
                    <a:pt x="51471" y="5964"/>
                  </a:lnTo>
                  <a:lnTo>
                    <a:pt x="59714" y="3973"/>
                  </a:lnTo>
                  <a:lnTo>
                    <a:pt x="68596" y="2646"/>
                  </a:lnTo>
                  <a:lnTo>
                    <a:pt x="77904" y="1761"/>
                  </a:lnTo>
                  <a:lnTo>
                    <a:pt x="87496" y="1171"/>
                  </a:lnTo>
                  <a:lnTo>
                    <a:pt x="107185" y="516"/>
                  </a:lnTo>
                  <a:lnTo>
                    <a:pt x="151465" y="95"/>
                  </a:lnTo>
                  <a:lnTo>
                    <a:pt x="219640" y="0"/>
                  </a:lnTo>
                  <a:lnTo>
                    <a:pt x="231094" y="844"/>
                  </a:lnTo>
                  <a:lnTo>
                    <a:pt x="242115" y="2253"/>
                  </a:lnTo>
                  <a:lnTo>
                    <a:pt x="252851" y="4039"/>
                  </a:lnTo>
                  <a:lnTo>
                    <a:pt x="261700" y="5230"/>
                  </a:lnTo>
                  <a:lnTo>
                    <a:pt x="269294" y="6023"/>
                  </a:lnTo>
                  <a:lnTo>
                    <a:pt x="276049" y="6553"/>
                  </a:lnTo>
                  <a:lnTo>
                    <a:pt x="283093" y="6906"/>
                  </a:lnTo>
                  <a:lnTo>
                    <a:pt x="312420" y="761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13"/>
            <p:cNvSpPr/>
            <p:nvPr/>
          </p:nvSpPr>
          <p:spPr>
            <a:xfrm>
              <a:off x="3467100" y="1973580"/>
              <a:ext cx="53341" cy="289561"/>
            </a:xfrm>
            <a:custGeom>
              <a:avLst/>
              <a:gdLst/>
              <a:ahLst/>
              <a:cxnLst/>
              <a:rect l="0" t="0" r="0" b="0"/>
              <a:pathLst>
                <a:path w="53341" h="289561">
                  <a:moveTo>
                    <a:pt x="53340" y="0"/>
                  </a:moveTo>
                  <a:lnTo>
                    <a:pt x="53340" y="54989"/>
                  </a:lnTo>
                  <a:lnTo>
                    <a:pt x="52494" y="62059"/>
                  </a:lnTo>
                  <a:lnTo>
                    <a:pt x="51083" y="69313"/>
                  </a:lnTo>
                  <a:lnTo>
                    <a:pt x="49295" y="76689"/>
                  </a:lnTo>
                  <a:lnTo>
                    <a:pt x="48103" y="84146"/>
                  </a:lnTo>
                  <a:lnTo>
                    <a:pt x="47309" y="91657"/>
                  </a:lnTo>
                  <a:lnTo>
                    <a:pt x="46779" y="99205"/>
                  </a:lnTo>
                  <a:lnTo>
                    <a:pt x="45580" y="106777"/>
                  </a:lnTo>
                  <a:lnTo>
                    <a:pt x="43933" y="114364"/>
                  </a:lnTo>
                  <a:lnTo>
                    <a:pt x="41989" y="121963"/>
                  </a:lnTo>
                  <a:lnTo>
                    <a:pt x="39846" y="129569"/>
                  </a:lnTo>
                  <a:lnTo>
                    <a:pt x="32785" y="153255"/>
                  </a:lnTo>
                  <a:lnTo>
                    <a:pt x="25330" y="180499"/>
                  </a:lnTo>
                  <a:lnTo>
                    <a:pt x="20289" y="197062"/>
                  </a:lnTo>
                  <a:lnTo>
                    <a:pt x="5078" y="243747"/>
                  </a:lnTo>
                  <a:lnTo>
                    <a:pt x="3385" y="250551"/>
                  </a:lnTo>
                  <a:lnTo>
                    <a:pt x="2257" y="256781"/>
                  </a:lnTo>
                  <a:lnTo>
                    <a:pt x="1504" y="262627"/>
                  </a:lnTo>
                  <a:lnTo>
                    <a:pt x="669" y="271381"/>
                  </a:lnTo>
                  <a:lnTo>
                    <a:pt x="297" y="278094"/>
                  </a:lnTo>
                  <a:lnTo>
                    <a:pt x="0" y="2895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14"/>
            <p:cNvSpPr/>
            <p:nvPr/>
          </p:nvSpPr>
          <p:spPr>
            <a:xfrm>
              <a:off x="3383280" y="2141220"/>
              <a:ext cx="266701" cy="1"/>
            </a:xfrm>
            <a:custGeom>
              <a:avLst/>
              <a:gdLst/>
              <a:ahLst/>
              <a:cxnLst/>
              <a:rect l="0" t="0" r="0" b="0"/>
              <a:pathLst>
                <a:path w="266701" h="1">
                  <a:moveTo>
                    <a:pt x="0" y="0"/>
                  </a:moveTo>
                  <a:lnTo>
                    <a:pt x="2667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15"/>
            <p:cNvSpPr/>
            <p:nvPr/>
          </p:nvSpPr>
          <p:spPr>
            <a:xfrm>
              <a:off x="3680460" y="1996440"/>
              <a:ext cx="205714" cy="281941"/>
            </a:xfrm>
            <a:custGeom>
              <a:avLst/>
              <a:gdLst/>
              <a:ahLst/>
              <a:cxnLst/>
              <a:rect l="0" t="0" r="0" b="0"/>
              <a:pathLst>
                <a:path w="205714" h="281941">
                  <a:moveTo>
                    <a:pt x="198120" y="0"/>
                  </a:moveTo>
                  <a:lnTo>
                    <a:pt x="202165" y="0"/>
                  </a:lnTo>
                  <a:lnTo>
                    <a:pt x="203357" y="847"/>
                  </a:lnTo>
                  <a:lnTo>
                    <a:pt x="204151" y="2258"/>
                  </a:lnTo>
                  <a:lnTo>
                    <a:pt x="205426" y="6561"/>
                  </a:lnTo>
                  <a:lnTo>
                    <a:pt x="205678" y="14341"/>
                  </a:lnTo>
                  <a:lnTo>
                    <a:pt x="205713" y="22178"/>
                  </a:lnTo>
                  <a:lnTo>
                    <a:pt x="204875" y="27486"/>
                  </a:lnTo>
                  <a:lnTo>
                    <a:pt x="203470" y="33564"/>
                  </a:lnTo>
                  <a:lnTo>
                    <a:pt x="201687" y="40156"/>
                  </a:lnTo>
                  <a:lnTo>
                    <a:pt x="197447" y="54254"/>
                  </a:lnTo>
                  <a:lnTo>
                    <a:pt x="187827" y="84000"/>
                  </a:lnTo>
                  <a:lnTo>
                    <a:pt x="184485" y="92407"/>
                  </a:lnTo>
                  <a:lnTo>
                    <a:pt x="180564" y="101398"/>
                  </a:lnTo>
                  <a:lnTo>
                    <a:pt x="176255" y="110779"/>
                  </a:lnTo>
                  <a:lnTo>
                    <a:pt x="170844" y="119573"/>
                  </a:lnTo>
                  <a:lnTo>
                    <a:pt x="164696" y="127975"/>
                  </a:lnTo>
                  <a:lnTo>
                    <a:pt x="158057" y="136117"/>
                  </a:lnTo>
                  <a:lnTo>
                    <a:pt x="143907" y="154194"/>
                  </a:lnTo>
                  <a:lnTo>
                    <a:pt x="114128" y="193395"/>
                  </a:lnTo>
                  <a:lnTo>
                    <a:pt x="101241" y="211260"/>
                  </a:lnTo>
                  <a:lnTo>
                    <a:pt x="95434" y="219580"/>
                  </a:lnTo>
                  <a:lnTo>
                    <a:pt x="89023" y="226820"/>
                  </a:lnTo>
                  <a:lnTo>
                    <a:pt x="82208" y="233340"/>
                  </a:lnTo>
                  <a:lnTo>
                    <a:pt x="75125" y="239380"/>
                  </a:lnTo>
                  <a:lnTo>
                    <a:pt x="68710" y="245100"/>
                  </a:lnTo>
                  <a:lnTo>
                    <a:pt x="57067" y="255971"/>
                  </a:lnTo>
                  <a:lnTo>
                    <a:pt x="51591" y="260394"/>
                  </a:lnTo>
                  <a:lnTo>
                    <a:pt x="46247" y="264189"/>
                  </a:lnTo>
                  <a:lnTo>
                    <a:pt x="40992" y="267566"/>
                  </a:lnTo>
                  <a:lnTo>
                    <a:pt x="35794" y="269817"/>
                  </a:lnTo>
                  <a:lnTo>
                    <a:pt x="30636" y="271318"/>
                  </a:lnTo>
                  <a:lnTo>
                    <a:pt x="25504" y="272319"/>
                  </a:lnTo>
                  <a:lnTo>
                    <a:pt x="21236" y="273832"/>
                  </a:lnTo>
                  <a:lnTo>
                    <a:pt x="17544" y="275688"/>
                  </a:lnTo>
                  <a:lnTo>
                    <a:pt x="11184" y="279162"/>
                  </a:lnTo>
                  <a:lnTo>
                    <a:pt x="8302" y="280088"/>
                  </a:lnTo>
                  <a:lnTo>
                    <a:pt x="0" y="2819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16"/>
            <p:cNvSpPr/>
            <p:nvPr/>
          </p:nvSpPr>
          <p:spPr>
            <a:xfrm>
              <a:off x="3642360" y="2103213"/>
              <a:ext cx="297182" cy="129448"/>
            </a:xfrm>
            <a:custGeom>
              <a:avLst/>
              <a:gdLst/>
              <a:ahLst/>
              <a:cxnLst/>
              <a:rect l="0" t="0" r="0" b="0"/>
              <a:pathLst>
                <a:path w="297182" h="129448">
                  <a:moveTo>
                    <a:pt x="0" y="7527"/>
                  </a:moveTo>
                  <a:lnTo>
                    <a:pt x="0" y="3482"/>
                  </a:lnTo>
                  <a:lnTo>
                    <a:pt x="847" y="2290"/>
                  </a:lnTo>
                  <a:lnTo>
                    <a:pt x="2258" y="1496"/>
                  </a:lnTo>
                  <a:lnTo>
                    <a:pt x="6561" y="221"/>
                  </a:lnTo>
                  <a:lnTo>
                    <a:pt x="15397" y="0"/>
                  </a:lnTo>
                  <a:lnTo>
                    <a:pt x="18731" y="816"/>
                  </a:lnTo>
                  <a:lnTo>
                    <a:pt x="24694" y="3980"/>
                  </a:lnTo>
                  <a:lnTo>
                    <a:pt x="30009" y="6009"/>
                  </a:lnTo>
                  <a:lnTo>
                    <a:pt x="36940" y="8209"/>
                  </a:lnTo>
                  <a:lnTo>
                    <a:pt x="52825" y="12910"/>
                  </a:lnTo>
                  <a:lnTo>
                    <a:pt x="68351" y="17822"/>
                  </a:lnTo>
                  <a:lnTo>
                    <a:pt x="76894" y="21164"/>
                  </a:lnTo>
                  <a:lnTo>
                    <a:pt x="85977" y="25085"/>
                  </a:lnTo>
                  <a:lnTo>
                    <a:pt x="95418" y="29392"/>
                  </a:lnTo>
                  <a:lnTo>
                    <a:pt x="117197" y="38694"/>
                  </a:lnTo>
                  <a:lnTo>
                    <a:pt x="128932" y="43545"/>
                  </a:lnTo>
                  <a:lnTo>
                    <a:pt x="140141" y="48472"/>
                  </a:lnTo>
                  <a:lnTo>
                    <a:pt x="161627" y="58463"/>
                  </a:lnTo>
                  <a:lnTo>
                    <a:pt x="223438" y="88819"/>
                  </a:lnTo>
                  <a:lnTo>
                    <a:pt x="232779" y="93895"/>
                  </a:lnTo>
                  <a:lnTo>
                    <a:pt x="241547" y="98973"/>
                  </a:lnTo>
                  <a:lnTo>
                    <a:pt x="249931" y="104051"/>
                  </a:lnTo>
                  <a:lnTo>
                    <a:pt x="257214" y="108283"/>
                  </a:lnTo>
                  <a:lnTo>
                    <a:pt x="269822" y="115243"/>
                  </a:lnTo>
                  <a:lnTo>
                    <a:pt x="297181" y="12944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17"/>
            <p:cNvSpPr/>
            <p:nvPr/>
          </p:nvSpPr>
          <p:spPr>
            <a:xfrm>
              <a:off x="4046220" y="2118361"/>
              <a:ext cx="281941" cy="15240"/>
            </a:xfrm>
            <a:custGeom>
              <a:avLst/>
              <a:gdLst/>
              <a:ahLst/>
              <a:cxnLst/>
              <a:rect l="0" t="0" r="0" b="0"/>
              <a:pathLst>
                <a:path w="281941" h="15240">
                  <a:moveTo>
                    <a:pt x="0" y="15239"/>
                  </a:moveTo>
                  <a:lnTo>
                    <a:pt x="6561" y="8678"/>
                  </a:lnTo>
                  <a:lnTo>
                    <a:pt x="7760" y="8325"/>
                  </a:lnTo>
                  <a:lnTo>
                    <a:pt x="11352" y="7933"/>
                  </a:lnTo>
                  <a:lnTo>
                    <a:pt x="20285" y="7759"/>
                  </a:lnTo>
                  <a:lnTo>
                    <a:pt x="62315" y="7627"/>
                  </a:lnTo>
                  <a:lnTo>
                    <a:pt x="70330" y="6778"/>
                  </a:lnTo>
                  <a:lnTo>
                    <a:pt x="79060" y="5365"/>
                  </a:lnTo>
                  <a:lnTo>
                    <a:pt x="88267" y="3576"/>
                  </a:lnTo>
                  <a:lnTo>
                    <a:pt x="97792" y="2384"/>
                  </a:lnTo>
                  <a:lnTo>
                    <a:pt x="107527" y="1589"/>
                  </a:lnTo>
                  <a:lnTo>
                    <a:pt x="117405" y="1059"/>
                  </a:lnTo>
                  <a:lnTo>
                    <a:pt x="137411" y="470"/>
                  </a:lnTo>
                  <a:lnTo>
                    <a:pt x="204250" y="27"/>
                  </a:lnTo>
                  <a:lnTo>
                    <a:pt x="259630" y="0"/>
                  </a:lnTo>
                  <a:lnTo>
                    <a:pt x="263680" y="846"/>
                  </a:lnTo>
                  <a:lnTo>
                    <a:pt x="268074" y="2257"/>
                  </a:lnTo>
                  <a:lnTo>
                    <a:pt x="281940" y="7619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18"/>
            <p:cNvSpPr/>
            <p:nvPr/>
          </p:nvSpPr>
          <p:spPr>
            <a:xfrm>
              <a:off x="4069080" y="2194560"/>
              <a:ext cx="312421" cy="15238"/>
            </a:xfrm>
            <a:custGeom>
              <a:avLst/>
              <a:gdLst/>
              <a:ahLst/>
              <a:cxnLst/>
              <a:rect l="0" t="0" r="0" b="0"/>
              <a:pathLst>
                <a:path w="312421" h="15238">
                  <a:moveTo>
                    <a:pt x="0" y="0"/>
                  </a:moveTo>
                  <a:lnTo>
                    <a:pt x="10606" y="0"/>
                  </a:lnTo>
                  <a:lnTo>
                    <a:pt x="12997" y="847"/>
                  </a:lnTo>
                  <a:lnTo>
                    <a:pt x="15438" y="2258"/>
                  </a:lnTo>
                  <a:lnTo>
                    <a:pt x="17912" y="4045"/>
                  </a:lnTo>
                  <a:lnTo>
                    <a:pt x="22102" y="6084"/>
                  </a:lnTo>
                  <a:lnTo>
                    <a:pt x="27435" y="8289"/>
                  </a:lnTo>
                  <a:lnTo>
                    <a:pt x="33530" y="10606"/>
                  </a:lnTo>
                  <a:lnTo>
                    <a:pt x="40133" y="12151"/>
                  </a:lnTo>
                  <a:lnTo>
                    <a:pt x="47076" y="13180"/>
                  </a:lnTo>
                  <a:lnTo>
                    <a:pt x="54244" y="13867"/>
                  </a:lnTo>
                  <a:lnTo>
                    <a:pt x="61562" y="14325"/>
                  </a:lnTo>
                  <a:lnTo>
                    <a:pt x="76468" y="14833"/>
                  </a:lnTo>
                  <a:lnTo>
                    <a:pt x="128504" y="15204"/>
                  </a:lnTo>
                  <a:lnTo>
                    <a:pt x="185775" y="15237"/>
                  </a:lnTo>
                  <a:lnTo>
                    <a:pt x="194970" y="14391"/>
                  </a:lnTo>
                  <a:lnTo>
                    <a:pt x="203640" y="12981"/>
                  </a:lnTo>
                  <a:lnTo>
                    <a:pt x="211961" y="11194"/>
                  </a:lnTo>
                  <a:lnTo>
                    <a:pt x="220047" y="10003"/>
                  </a:lnTo>
                  <a:lnTo>
                    <a:pt x="227978" y="9208"/>
                  </a:lnTo>
                  <a:lnTo>
                    <a:pt x="235806" y="8679"/>
                  </a:lnTo>
                  <a:lnTo>
                    <a:pt x="243563" y="8326"/>
                  </a:lnTo>
                  <a:lnTo>
                    <a:pt x="258958" y="7934"/>
                  </a:lnTo>
                  <a:lnTo>
                    <a:pt x="312420" y="76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19"/>
            <p:cNvSpPr/>
            <p:nvPr/>
          </p:nvSpPr>
          <p:spPr>
            <a:xfrm>
              <a:off x="4488282" y="1988820"/>
              <a:ext cx="68479" cy="266701"/>
            </a:xfrm>
            <a:custGeom>
              <a:avLst/>
              <a:gdLst/>
              <a:ahLst/>
              <a:cxnLst/>
              <a:rect l="0" t="0" r="0" b="0"/>
              <a:pathLst>
                <a:path w="68479" h="266701">
                  <a:moveTo>
                    <a:pt x="68478" y="0"/>
                  </a:moveTo>
                  <a:lnTo>
                    <a:pt x="64433" y="4045"/>
                  </a:lnTo>
                  <a:lnTo>
                    <a:pt x="63241" y="6084"/>
                  </a:lnTo>
                  <a:lnTo>
                    <a:pt x="61917" y="10606"/>
                  </a:lnTo>
                  <a:lnTo>
                    <a:pt x="60717" y="14691"/>
                  </a:lnTo>
                  <a:lnTo>
                    <a:pt x="57127" y="26003"/>
                  </a:lnTo>
                  <a:lnTo>
                    <a:pt x="55830" y="31729"/>
                  </a:lnTo>
                  <a:lnTo>
                    <a:pt x="54966" y="37239"/>
                  </a:lnTo>
                  <a:lnTo>
                    <a:pt x="54390" y="42606"/>
                  </a:lnTo>
                  <a:lnTo>
                    <a:pt x="52313" y="48724"/>
                  </a:lnTo>
                  <a:lnTo>
                    <a:pt x="49234" y="55343"/>
                  </a:lnTo>
                  <a:lnTo>
                    <a:pt x="45489" y="62295"/>
                  </a:lnTo>
                  <a:lnTo>
                    <a:pt x="42993" y="69470"/>
                  </a:lnTo>
                  <a:lnTo>
                    <a:pt x="41328" y="76794"/>
                  </a:lnTo>
                  <a:lnTo>
                    <a:pt x="40217" y="84216"/>
                  </a:lnTo>
                  <a:lnTo>
                    <a:pt x="37785" y="91704"/>
                  </a:lnTo>
                  <a:lnTo>
                    <a:pt x="34469" y="99236"/>
                  </a:lnTo>
                  <a:lnTo>
                    <a:pt x="30565" y="106797"/>
                  </a:lnTo>
                  <a:lnTo>
                    <a:pt x="27116" y="114378"/>
                  </a:lnTo>
                  <a:lnTo>
                    <a:pt x="23970" y="121972"/>
                  </a:lnTo>
                  <a:lnTo>
                    <a:pt x="21026" y="129575"/>
                  </a:lnTo>
                  <a:lnTo>
                    <a:pt x="19064" y="137184"/>
                  </a:lnTo>
                  <a:lnTo>
                    <a:pt x="17755" y="144796"/>
                  </a:lnTo>
                  <a:lnTo>
                    <a:pt x="16883" y="152411"/>
                  </a:lnTo>
                  <a:lnTo>
                    <a:pt x="15455" y="160874"/>
                  </a:lnTo>
                  <a:lnTo>
                    <a:pt x="13655" y="169903"/>
                  </a:lnTo>
                  <a:lnTo>
                    <a:pt x="11610" y="179309"/>
                  </a:lnTo>
                  <a:lnTo>
                    <a:pt x="10246" y="187273"/>
                  </a:lnTo>
                  <a:lnTo>
                    <a:pt x="9336" y="194275"/>
                  </a:lnTo>
                  <a:lnTo>
                    <a:pt x="8731" y="200637"/>
                  </a:lnTo>
                  <a:lnTo>
                    <a:pt x="7480" y="206571"/>
                  </a:lnTo>
                  <a:lnTo>
                    <a:pt x="5800" y="212221"/>
                  </a:lnTo>
                  <a:lnTo>
                    <a:pt x="3832" y="217681"/>
                  </a:lnTo>
                  <a:lnTo>
                    <a:pt x="2521" y="223014"/>
                  </a:lnTo>
                  <a:lnTo>
                    <a:pt x="1646" y="228263"/>
                  </a:lnTo>
                  <a:lnTo>
                    <a:pt x="1063" y="233455"/>
                  </a:lnTo>
                  <a:lnTo>
                    <a:pt x="416" y="241482"/>
                  </a:lnTo>
                  <a:lnTo>
                    <a:pt x="129" y="247872"/>
                  </a:lnTo>
                  <a:lnTo>
                    <a:pt x="0" y="253535"/>
                  </a:lnTo>
                  <a:lnTo>
                    <a:pt x="813" y="256230"/>
                  </a:lnTo>
                  <a:lnTo>
                    <a:pt x="2201" y="258873"/>
                  </a:lnTo>
                  <a:lnTo>
                    <a:pt x="7518" y="2667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20"/>
            <p:cNvSpPr/>
            <p:nvPr/>
          </p:nvSpPr>
          <p:spPr>
            <a:xfrm>
              <a:off x="4580556" y="1951034"/>
              <a:ext cx="220045" cy="203871"/>
            </a:xfrm>
            <a:custGeom>
              <a:avLst/>
              <a:gdLst/>
              <a:ahLst/>
              <a:cxnLst/>
              <a:rect l="0" t="0" r="0" b="0"/>
              <a:pathLst>
                <a:path w="220045" h="203871">
                  <a:moveTo>
                    <a:pt x="220044" y="7306"/>
                  </a:moveTo>
                  <a:lnTo>
                    <a:pt x="220044" y="3261"/>
                  </a:lnTo>
                  <a:lnTo>
                    <a:pt x="219198" y="2069"/>
                  </a:lnTo>
                  <a:lnTo>
                    <a:pt x="217786" y="1275"/>
                  </a:lnTo>
                  <a:lnTo>
                    <a:pt x="213961" y="392"/>
                  </a:lnTo>
                  <a:lnTo>
                    <a:pt x="209438" y="0"/>
                  </a:lnTo>
                  <a:lnTo>
                    <a:pt x="206201" y="742"/>
                  </a:lnTo>
                  <a:lnTo>
                    <a:pt x="202348" y="2083"/>
                  </a:lnTo>
                  <a:lnTo>
                    <a:pt x="198087" y="3824"/>
                  </a:lnTo>
                  <a:lnTo>
                    <a:pt x="192706" y="5831"/>
                  </a:lnTo>
                  <a:lnTo>
                    <a:pt x="179953" y="10320"/>
                  </a:lnTo>
                  <a:lnTo>
                    <a:pt x="172997" y="14395"/>
                  </a:lnTo>
                  <a:lnTo>
                    <a:pt x="165819" y="19652"/>
                  </a:lnTo>
                  <a:lnTo>
                    <a:pt x="158494" y="25697"/>
                  </a:lnTo>
                  <a:lnTo>
                    <a:pt x="150225" y="31420"/>
                  </a:lnTo>
                  <a:lnTo>
                    <a:pt x="141324" y="36929"/>
                  </a:lnTo>
                  <a:lnTo>
                    <a:pt x="98661" y="61982"/>
                  </a:lnTo>
                  <a:lnTo>
                    <a:pt x="88322" y="69157"/>
                  </a:lnTo>
                  <a:lnTo>
                    <a:pt x="78889" y="76480"/>
                  </a:lnTo>
                  <a:lnTo>
                    <a:pt x="70061" y="83902"/>
                  </a:lnTo>
                  <a:lnTo>
                    <a:pt x="61635" y="91390"/>
                  </a:lnTo>
                  <a:lnTo>
                    <a:pt x="45500" y="106483"/>
                  </a:lnTo>
                  <a:lnTo>
                    <a:pt x="38488" y="114064"/>
                  </a:lnTo>
                  <a:lnTo>
                    <a:pt x="32120" y="121658"/>
                  </a:lnTo>
                  <a:lnTo>
                    <a:pt x="26181" y="129261"/>
                  </a:lnTo>
                  <a:lnTo>
                    <a:pt x="20529" y="136869"/>
                  </a:lnTo>
                  <a:lnTo>
                    <a:pt x="9733" y="152096"/>
                  </a:lnTo>
                  <a:lnTo>
                    <a:pt x="6176" y="158866"/>
                  </a:lnTo>
                  <a:lnTo>
                    <a:pt x="3806" y="165073"/>
                  </a:lnTo>
                  <a:lnTo>
                    <a:pt x="2225" y="170904"/>
                  </a:lnTo>
                  <a:lnTo>
                    <a:pt x="1171" y="175638"/>
                  </a:lnTo>
                  <a:lnTo>
                    <a:pt x="469" y="179641"/>
                  </a:lnTo>
                  <a:lnTo>
                    <a:pt x="0" y="183155"/>
                  </a:lnTo>
                  <a:lnTo>
                    <a:pt x="1382" y="186346"/>
                  </a:lnTo>
                  <a:lnTo>
                    <a:pt x="3996" y="189319"/>
                  </a:lnTo>
                  <a:lnTo>
                    <a:pt x="7432" y="192148"/>
                  </a:lnTo>
                  <a:lnTo>
                    <a:pt x="11416" y="194881"/>
                  </a:lnTo>
                  <a:lnTo>
                    <a:pt x="15765" y="197549"/>
                  </a:lnTo>
                  <a:lnTo>
                    <a:pt x="20358" y="200175"/>
                  </a:lnTo>
                  <a:lnTo>
                    <a:pt x="25960" y="201925"/>
                  </a:lnTo>
                  <a:lnTo>
                    <a:pt x="32235" y="203092"/>
                  </a:lnTo>
                  <a:lnTo>
                    <a:pt x="38957" y="203870"/>
                  </a:lnTo>
                  <a:lnTo>
                    <a:pt x="45980" y="203542"/>
                  </a:lnTo>
                  <a:lnTo>
                    <a:pt x="53201" y="202476"/>
                  </a:lnTo>
                  <a:lnTo>
                    <a:pt x="91132" y="194683"/>
                  </a:lnTo>
                  <a:lnTo>
                    <a:pt x="101929" y="191491"/>
                  </a:lnTo>
                  <a:lnTo>
                    <a:pt x="112514" y="187669"/>
                  </a:lnTo>
                  <a:lnTo>
                    <a:pt x="122958" y="183428"/>
                  </a:lnTo>
                  <a:lnTo>
                    <a:pt x="132459" y="178907"/>
                  </a:lnTo>
                  <a:lnTo>
                    <a:pt x="141335" y="174200"/>
                  </a:lnTo>
                  <a:lnTo>
                    <a:pt x="149791" y="169369"/>
                  </a:lnTo>
                  <a:lnTo>
                    <a:pt x="157122" y="163608"/>
                  </a:lnTo>
                  <a:lnTo>
                    <a:pt x="163703" y="157227"/>
                  </a:lnTo>
                  <a:lnTo>
                    <a:pt x="169783" y="150433"/>
                  </a:lnTo>
                  <a:lnTo>
                    <a:pt x="175530" y="143364"/>
                  </a:lnTo>
                  <a:lnTo>
                    <a:pt x="181055" y="136112"/>
                  </a:lnTo>
                  <a:lnTo>
                    <a:pt x="186432" y="128737"/>
                  </a:lnTo>
                  <a:lnTo>
                    <a:pt x="190862" y="121279"/>
                  </a:lnTo>
                  <a:lnTo>
                    <a:pt x="194663" y="113768"/>
                  </a:lnTo>
                  <a:lnTo>
                    <a:pt x="198043" y="106221"/>
                  </a:lnTo>
                  <a:lnTo>
                    <a:pt x="200297" y="98649"/>
                  </a:lnTo>
                  <a:lnTo>
                    <a:pt x="201799" y="91062"/>
                  </a:lnTo>
                  <a:lnTo>
                    <a:pt x="202801" y="83463"/>
                  </a:lnTo>
                  <a:lnTo>
                    <a:pt x="202622" y="76704"/>
                  </a:lnTo>
                  <a:lnTo>
                    <a:pt x="201656" y="70505"/>
                  </a:lnTo>
                  <a:lnTo>
                    <a:pt x="200166" y="64678"/>
                  </a:lnTo>
                  <a:lnTo>
                    <a:pt x="199172" y="59948"/>
                  </a:lnTo>
                  <a:lnTo>
                    <a:pt x="198509" y="55947"/>
                  </a:lnTo>
                  <a:lnTo>
                    <a:pt x="198067" y="52433"/>
                  </a:lnTo>
                  <a:lnTo>
                    <a:pt x="196080" y="49244"/>
                  </a:lnTo>
                  <a:lnTo>
                    <a:pt x="189356" y="43443"/>
                  </a:lnTo>
                  <a:lnTo>
                    <a:pt x="182981" y="40300"/>
                  </a:lnTo>
                  <a:lnTo>
                    <a:pt x="176478" y="38903"/>
                  </a:lnTo>
                  <a:lnTo>
                    <a:pt x="172373" y="38531"/>
                  </a:lnTo>
                  <a:lnTo>
                    <a:pt x="164144" y="38117"/>
                  </a:lnTo>
                  <a:lnTo>
                    <a:pt x="151464" y="3778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21"/>
            <p:cNvSpPr/>
            <p:nvPr/>
          </p:nvSpPr>
          <p:spPr>
            <a:xfrm>
              <a:off x="4644693" y="2141709"/>
              <a:ext cx="140079" cy="166572"/>
            </a:xfrm>
            <a:custGeom>
              <a:avLst/>
              <a:gdLst/>
              <a:ahLst/>
              <a:cxnLst/>
              <a:rect l="0" t="0" r="0" b="0"/>
              <a:pathLst>
                <a:path w="140079" h="166572">
                  <a:moveTo>
                    <a:pt x="56848" y="22371"/>
                  </a:moveTo>
                  <a:lnTo>
                    <a:pt x="52802" y="26416"/>
                  </a:lnTo>
                  <a:lnTo>
                    <a:pt x="51611" y="28455"/>
                  </a:lnTo>
                  <a:lnTo>
                    <a:pt x="50286" y="32977"/>
                  </a:lnTo>
                  <a:lnTo>
                    <a:pt x="47440" y="37809"/>
                  </a:lnTo>
                  <a:lnTo>
                    <a:pt x="45496" y="40283"/>
                  </a:lnTo>
                  <a:lnTo>
                    <a:pt x="43353" y="43626"/>
                  </a:lnTo>
                  <a:lnTo>
                    <a:pt x="41078" y="47548"/>
                  </a:lnTo>
                  <a:lnTo>
                    <a:pt x="36292" y="56421"/>
                  </a:lnTo>
                  <a:lnTo>
                    <a:pt x="31343" y="66009"/>
                  </a:lnTo>
                  <a:lnTo>
                    <a:pt x="27992" y="70936"/>
                  </a:lnTo>
                  <a:lnTo>
                    <a:pt x="24063" y="75915"/>
                  </a:lnTo>
                  <a:lnTo>
                    <a:pt x="19751" y="80926"/>
                  </a:lnTo>
                  <a:lnTo>
                    <a:pt x="16030" y="86808"/>
                  </a:lnTo>
                  <a:lnTo>
                    <a:pt x="12703" y="93269"/>
                  </a:lnTo>
                  <a:lnTo>
                    <a:pt x="9638" y="100116"/>
                  </a:lnTo>
                  <a:lnTo>
                    <a:pt x="7595" y="106375"/>
                  </a:lnTo>
                  <a:lnTo>
                    <a:pt x="6232" y="112240"/>
                  </a:lnTo>
                  <a:lnTo>
                    <a:pt x="5324" y="117844"/>
                  </a:lnTo>
                  <a:lnTo>
                    <a:pt x="3872" y="123273"/>
                  </a:lnTo>
                  <a:lnTo>
                    <a:pt x="2057" y="128586"/>
                  </a:lnTo>
                  <a:lnTo>
                    <a:pt x="0" y="133821"/>
                  </a:lnTo>
                  <a:lnTo>
                    <a:pt x="323" y="139004"/>
                  </a:lnTo>
                  <a:lnTo>
                    <a:pt x="2231" y="144153"/>
                  </a:lnTo>
                  <a:lnTo>
                    <a:pt x="5196" y="149279"/>
                  </a:lnTo>
                  <a:lnTo>
                    <a:pt x="8021" y="153543"/>
                  </a:lnTo>
                  <a:lnTo>
                    <a:pt x="10749" y="157233"/>
                  </a:lnTo>
                  <a:lnTo>
                    <a:pt x="13416" y="160539"/>
                  </a:lnTo>
                  <a:lnTo>
                    <a:pt x="16886" y="162743"/>
                  </a:lnTo>
                  <a:lnTo>
                    <a:pt x="20893" y="164213"/>
                  </a:lnTo>
                  <a:lnTo>
                    <a:pt x="25258" y="165192"/>
                  </a:lnTo>
                  <a:lnTo>
                    <a:pt x="30708" y="165845"/>
                  </a:lnTo>
                  <a:lnTo>
                    <a:pt x="36881" y="166281"/>
                  </a:lnTo>
                  <a:lnTo>
                    <a:pt x="43537" y="166571"/>
                  </a:lnTo>
                  <a:lnTo>
                    <a:pt x="50513" y="165918"/>
                  </a:lnTo>
                  <a:lnTo>
                    <a:pt x="57705" y="164635"/>
                  </a:lnTo>
                  <a:lnTo>
                    <a:pt x="65039" y="162934"/>
                  </a:lnTo>
                  <a:lnTo>
                    <a:pt x="72468" y="160953"/>
                  </a:lnTo>
                  <a:lnTo>
                    <a:pt x="87497" y="156494"/>
                  </a:lnTo>
                  <a:lnTo>
                    <a:pt x="94214" y="153273"/>
                  </a:lnTo>
                  <a:lnTo>
                    <a:pt x="100386" y="149433"/>
                  </a:lnTo>
                  <a:lnTo>
                    <a:pt x="106193" y="145179"/>
                  </a:lnTo>
                  <a:lnTo>
                    <a:pt x="111758" y="139803"/>
                  </a:lnTo>
                  <a:lnTo>
                    <a:pt x="117161" y="133679"/>
                  </a:lnTo>
                  <a:lnTo>
                    <a:pt x="122457" y="127056"/>
                  </a:lnTo>
                  <a:lnTo>
                    <a:pt x="126833" y="120101"/>
                  </a:lnTo>
                  <a:lnTo>
                    <a:pt x="130598" y="112925"/>
                  </a:lnTo>
                  <a:lnTo>
                    <a:pt x="133954" y="105600"/>
                  </a:lnTo>
                  <a:lnTo>
                    <a:pt x="136192" y="98177"/>
                  </a:lnTo>
                  <a:lnTo>
                    <a:pt x="137684" y="90688"/>
                  </a:lnTo>
                  <a:lnTo>
                    <a:pt x="138678" y="83156"/>
                  </a:lnTo>
                  <a:lnTo>
                    <a:pt x="139341" y="75594"/>
                  </a:lnTo>
                  <a:lnTo>
                    <a:pt x="139784" y="68013"/>
                  </a:lnTo>
                  <a:lnTo>
                    <a:pt x="140078" y="60419"/>
                  </a:lnTo>
                  <a:lnTo>
                    <a:pt x="139428" y="53663"/>
                  </a:lnTo>
                  <a:lnTo>
                    <a:pt x="138148" y="47466"/>
                  </a:lnTo>
                  <a:lnTo>
                    <a:pt x="136448" y="41641"/>
                  </a:lnTo>
                  <a:lnTo>
                    <a:pt x="134467" y="36064"/>
                  </a:lnTo>
                  <a:lnTo>
                    <a:pt x="132301" y="30653"/>
                  </a:lnTo>
                  <a:lnTo>
                    <a:pt x="130010" y="25353"/>
                  </a:lnTo>
                  <a:lnTo>
                    <a:pt x="125942" y="20972"/>
                  </a:lnTo>
                  <a:lnTo>
                    <a:pt x="120691" y="17205"/>
                  </a:lnTo>
                  <a:lnTo>
                    <a:pt x="108929" y="10762"/>
                  </a:lnTo>
                  <a:lnTo>
                    <a:pt x="98057" y="5076"/>
                  </a:lnTo>
                  <a:lnTo>
                    <a:pt x="91940" y="3221"/>
                  </a:lnTo>
                  <a:lnTo>
                    <a:pt x="85323" y="1984"/>
                  </a:lnTo>
                  <a:lnTo>
                    <a:pt x="78371" y="1160"/>
                  </a:lnTo>
                  <a:lnTo>
                    <a:pt x="72043" y="610"/>
                  </a:lnTo>
                  <a:lnTo>
                    <a:pt x="66132" y="244"/>
                  </a:lnTo>
                  <a:lnTo>
                    <a:pt x="60497" y="0"/>
                  </a:lnTo>
                  <a:lnTo>
                    <a:pt x="55048" y="1530"/>
                  </a:lnTo>
                  <a:lnTo>
                    <a:pt x="49720" y="4244"/>
                  </a:lnTo>
                  <a:lnTo>
                    <a:pt x="44476" y="7746"/>
                  </a:lnTo>
                  <a:lnTo>
                    <a:pt x="40133" y="10928"/>
                  </a:lnTo>
                  <a:lnTo>
                    <a:pt x="36391" y="13895"/>
                  </a:lnTo>
                  <a:lnTo>
                    <a:pt x="33050" y="16721"/>
                  </a:lnTo>
                  <a:lnTo>
                    <a:pt x="29129" y="19451"/>
                  </a:lnTo>
                  <a:lnTo>
                    <a:pt x="24822" y="22117"/>
                  </a:lnTo>
                  <a:lnTo>
                    <a:pt x="20257" y="24742"/>
                  </a:lnTo>
                  <a:lnTo>
                    <a:pt x="17214" y="27338"/>
                  </a:lnTo>
                  <a:lnTo>
                    <a:pt x="15185" y="29916"/>
                  </a:lnTo>
                  <a:lnTo>
                    <a:pt x="11127" y="3761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22"/>
            <p:cNvSpPr/>
            <p:nvPr/>
          </p:nvSpPr>
          <p:spPr>
            <a:xfrm>
              <a:off x="4877722" y="1981304"/>
              <a:ext cx="209286" cy="286557"/>
            </a:xfrm>
            <a:custGeom>
              <a:avLst/>
              <a:gdLst/>
              <a:ahLst/>
              <a:cxnLst/>
              <a:rect l="0" t="0" r="0" b="0"/>
              <a:pathLst>
                <a:path w="209286" h="286557">
                  <a:moveTo>
                    <a:pt x="159098" y="22756"/>
                  </a:moveTo>
                  <a:lnTo>
                    <a:pt x="159098" y="12150"/>
                  </a:lnTo>
                  <a:lnTo>
                    <a:pt x="158252" y="10606"/>
                  </a:lnTo>
                  <a:lnTo>
                    <a:pt x="156840" y="9576"/>
                  </a:lnTo>
                  <a:lnTo>
                    <a:pt x="155053" y="8889"/>
                  </a:lnTo>
                  <a:lnTo>
                    <a:pt x="153862" y="7585"/>
                  </a:lnTo>
                  <a:lnTo>
                    <a:pt x="153067" y="5869"/>
                  </a:lnTo>
                  <a:lnTo>
                    <a:pt x="152537" y="3878"/>
                  </a:lnTo>
                  <a:lnTo>
                    <a:pt x="151338" y="2551"/>
                  </a:lnTo>
                  <a:lnTo>
                    <a:pt x="149691" y="1666"/>
                  </a:lnTo>
                  <a:lnTo>
                    <a:pt x="145604" y="683"/>
                  </a:lnTo>
                  <a:lnTo>
                    <a:pt x="140965" y="246"/>
                  </a:lnTo>
                  <a:lnTo>
                    <a:pt x="137696" y="129"/>
                  </a:lnTo>
                  <a:lnTo>
                    <a:pt x="129549" y="0"/>
                  </a:lnTo>
                  <a:lnTo>
                    <a:pt x="125005" y="812"/>
                  </a:lnTo>
                  <a:lnTo>
                    <a:pt x="120283" y="2200"/>
                  </a:lnTo>
                  <a:lnTo>
                    <a:pt x="115441" y="3972"/>
                  </a:lnTo>
                  <a:lnTo>
                    <a:pt x="110520" y="6847"/>
                  </a:lnTo>
                  <a:lnTo>
                    <a:pt x="105546" y="10456"/>
                  </a:lnTo>
                  <a:lnTo>
                    <a:pt x="100537" y="14557"/>
                  </a:lnTo>
                  <a:lnTo>
                    <a:pt x="94658" y="18983"/>
                  </a:lnTo>
                  <a:lnTo>
                    <a:pt x="81352" y="28417"/>
                  </a:lnTo>
                  <a:lnTo>
                    <a:pt x="75094" y="34150"/>
                  </a:lnTo>
                  <a:lnTo>
                    <a:pt x="69229" y="40512"/>
                  </a:lnTo>
                  <a:lnTo>
                    <a:pt x="63625" y="47293"/>
                  </a:lnTo>
                  <a:lnTo>
                    <a:pt x="50626" y="63860"/>
                  </a:lnTo>
                  <a:lnTo>
                    <a:pt x="43604" y="73018"/>
                  </a:lnTo>
                  <a:lnTo>
                    <a:pt x="37228" y="83358"/>
                  </a:lnTo>
                  <a:lnTo>
                    <a:pt x="31285" y="94484"/>
                  </a:lnTo>
                  <a:lnTo>
                    <a:pt x="9580" y="138713"/>
                  </a:lnTo>
                  <a:lnTo>
                    <a:pt x="6080" y="149167"/>
                  </a:lnTo>
                  <a:lnTo>
                    <a:pt x="3746" y="159523"/>
                  </a:lnTo>
                  <a:lnTo>
                    <a:pt x="2190" y="169815"/>
                  </a:lnTo>
                  <a:lnTo>
                    <a:pt x="1153" y="179215"/>
                  </a:lnTo>
                  <a:lnTo>
                    <a:pt x="462" y="188022"/>
                  </a:lnTo>
                  <a:lnTo>
                    <a:pt x="0" y="196433"/>
                  </a:lnTo>
                  <a:lnTo>
                    <a:pt x="1386" y="205428"/>
                  </a:lnTo>
                  <a:lnTo>
                    <a:pt x="4004" y="214811"/>
                  </a:lnTo>
                  <a:lnTo>
                    <a:pt x="7443" y="224452"/>
                  </a:lnTo>
                  <a:lnTo>
                    <a:pt x="11428" y="232574"/>
                  </a:lnTo>
                  <a:lnTo>
                    <a:pt x="15778" y="239681"/>
                  </a:lnTo>
                  <a:lnTo>
                    <a:pt x="20372" y="246113"/>
                  </a:lnTo>
                  <a:lnTo>
                    <a:pt x="25974" y="252094"/>
                  </a:lnTo>
                  <a:lnTo>
                    <a:pt x="32248" y="257775"/>
                  </a:lnTo>
                  <a:lnTo>
                    <a:pt x="38972" y="263255"/>
                  </a:lnTo>
                  <a:lnTo>
                    <a:pt x="45994" y="268602"/>
                  </a:lnTo>
                  <a:lnTo>
                    <a:pt x="60570" y="279059"/>
                  </a:lnTo>
                  <a:lnTo>
                    <a:pt x="68859" y="282525"/>
                  </a:lnTo>
                  <a:lnTo>
                    <a:pt x="77772" y="284835"/>
                  </a:lnTo>
                  <a:lnTo>
                    <a:pt x="87101" y="286375"/>
                  </a:lnTo>
                  <a:lnTo>
                    <a:pt x="96707" y="286556"/>
                  </a:lnTo>
                  <a:lnTo>
                    <a:pt x="106497" y="285829"/>
                  </a:lnTo>
                  <a:lnTo>
                    <a:pt x="116411" y="284498"/>
                  </a:lnTo>
                  <a:lnTo>
                    <a:pt x="125560" y="281918"/>
                  </a:lnTo>
                  <a:lnTo>
                    <a:pt x="134200" y="278504"/>
                  </a:lnTo>
                  <a:lnTo>
                    <a:pt x="142499" y="274534"/>
                  </a:lnTo>
                  <a:lnTo>
                    <a:pt x="150572" y="270195"/>
                  </a:lnTo>
                  <a:lnTo>
                    <a:pt x="158494" y="265609"/>
                  </a:lnTo>
                  <a:lnTo>
                    <a:pt x="166315" y="260858"/>
                  </a:lnTo>
                  <a:lnTo>
                    <a:pt x="173223" y="255151"/>
                  </a:lnTo>
                  <a:lnTo>
                    <a:pt x="179522" y="248806"/>
                  </a:lnTo>
                  <a:lnTo>
                    <a:pt x="185414" y="242036"/>
                  </a:lnTo>
                  <a:lnTo>
                    <a:pt x="191035" y="233289"/>
                  </a:lnTo>
                  <a:lnTo>
                    <a:pt x="196476" y="223225"/>
                  </a:lnTo>
                  <a:lnTo>
                    <a:pt x="201797" y="212282"/>
                  </a:lnTo>
                  <a:lnTo>
                    <a:pt x="205344" y="201600"/>
                  </a:lnTo>
                  <a:lnTo>
                    <a:pt x="207709" y="191092"/>
                  </a:lnTo>
                  <a:lnTo>
                    <a:pt x="209285" y="180700"/>
                  </a:lnTo>
                  <a:lnTo>
                    <a:pt x="208643" y="170386"/>
                  </a:lnTo>
                  <a:lnTo>
                    <a:pt x="206521" y="160122"/>
                  </a:lnTo>
                  <a:lnTo>
                    <a:pt x="203414" y="149894"/>
                  </a:lnTo>
                  <a:lnTo>
                    <a:pt x="199649" y="138841"/>
                  </a:lnTo>
                  <a:lnTo>
                    <a:pt x="190950" y="115272"/>
                  </a:lnTo>
                  <a:lnTo>
                    <a:pt x="185412" y="104753"/>
                  </a:lnTo>
                  <a:lnTo>
                    <a:pt x="179181" y="95201"/>
                  </a:lnTo>
                  <a:lnTo>
                    <a:pt x="172487" y="86293"/>
                  </a:lnTo>
                  <a:lnTo>
                    <a:pt x="165484" y="78660"/>
                  </a:lnTo>
                  <a:lnTo>
                    <a:pt x="158275" y="71879"/>
                  </a:lnTo>
                  <a:lnTo>
                    <a:pt x="150929" y="65665"/>
                  </a:lnTo>
                  <a:lnTo>
                    <a:pt x="142646" y="59829"/>
                  </a:lnTo>
                  <a:lnTo>
                    <a:pt x="133736" y="54244"/>
                  </a:lnTo>
                  <a:lnTo>
                    <a:pt x="124411" y="48828"/>
                  </a:lnTo>
                  <a:lnTo>
                    <a:pt x="115653" y="44371"/>
                  </a:lnTo>
                  <a:lnTo>
                    <a:pt x="107274" y="40553"/>
                  </a:lnTo>
                  <a:lnTo>
                    <a:pt x="99149" y="37161"/>
                  </a:lnTo>
                  <a:lnTo>
                    <a:pt x="91192" y="34052"/>
                  </a:lnTo>
                  <a:lnTo>
                    <a:pt x="75578" y="28341"/>
                  </a:lnTo>
                  <a:lnTo>
                    <a:pt x="69552" y="27326"/>
                  </a:lnTo>
                  <a:lnTo>
                    <a:pt x="64688" y="27496"/>
                  </a:lnTo>
                  <a:lnTo>
                    <a:pt x="52419" y="3037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23"/>
            <p:cNvSpPr/>
            <p:nvPr/>
          </p:nvSpPr>
          <p:spPr>
            <a:xfrm>
              <a:off x="6416041" y="2865224"/>
              <a:ext cx="220928" cy="274217"/>
            </a:xfrm>
            <a:custGeom>
              <a:avLst/>
              <a:gdLst/>
              <a:ahLst/>
              <a:cxnLst/>
              <a:rect l="0" t="0" r="0" b="0"/>
              <a:pathLst>
                <a:path w="220928" h="274217">
                  <a:moveTo>
                    <a:pt x="0" y="30376"/>
                  </a:moveTo>
                  <a:lnTo>
                    <a:pt x="10605" y="30376"/>
                  </a:lnTo>
                  <a:lnTo>
                    <a:pt x="13843" y="29529"/>
                  </a:lnTo>
                  <a:lnTo>
                    <a:pt x="17695" y="28118"/>
                  </a:lnTo>
                  <a:lnTo>
                    <a:pt x="21957" y="26331"/>
                  </a:lnTo>
                  <a:lnTo>
                    <a:pt x="26491" y="25139"/>
                  </a:lnTo>
                  <a:lnTo>
                    <a:pt x="31207" y="24345"/>
                  </a:lnTo>
                  <a:lnTo>
                    <a:pt x="36045" y="23815"/>
                  </a:lnTo>
                  <a:lnTo>
                    <a:pt x="42657" y="23462"/>
                  </a:lnTo>
                  <a:lnTo>
                    <a:pt x="59034" y="23070"/>
                  </a:lnTo>
                  <a:lnTo>
                    <a:pt x="67295" y="22119"/>
                  </a:lnTo>
                  <a:lnTo>
                    <a:pt x="75344" y="20638"/>
                  </a:lnTo>
                  <a:lnTo>
                    <a:pt x="110555" y="12178"/>
                  </a:lnTo>
                  <a:lnTo>
                    <a:pt x="120271" y="10624"/>
                  </a:lnTo>
                  <a:lnTo>
                    <a:pt x="130133" y="9588"/>
                  </a:lnTo>
                  <a:lnTo>
                    <a:pt x="140095" y="8897"/>
                  </a:lnTo>
                  <a:lnTo>
                    <a:pt x="149277" y="7590"/>
                  </a:lnTo>
                  <a:lnTo>
                    <a:pt x="157938" y="5872"/>
                  </a:lnTo>
                  <a:lnTo>
                    <a:pt x="166252" y="3880"/>
                  </a:lnTo>
                  <a:lnTo>
                    <a:pt x="173487" y="2552"/>
                  </a:lnTo>
                  <a:lnTo>
                    <a:pt x="180004" y="1667"/>
                  </a:lnTo>
                  <a:lnTo>
                    <a:pt x="186044" y="1077"/>
                  </a:lnTo>
                  <a:lnTo>
                    <a:pt x="191762" y="683"/>
                  </a:lnTo>
                  <a:lnTo>
                    <a:pt x="197268" y="421"/>
                  </a:lnTo>
                  <a:lnTo>
                    <a:pt x="210849" y="51"/>
                  </a:lnTo>
                  <a:lnTo>
                    <a:pt x="214226" y="0"/>
                  </a:lnTo>
                  <a:lnTo>
                    <a:pt x="216477" y="812"/>
                  </a:lnTo>
                  <a:lnTo>
                    <a:pt x="217978" y="2200"/>
                  </a:lnTo>
                  <a:lnTo>
                    <a:pt x="220804" y="7205"/>
                  </a:lnTo>
                  <a:lnTo>
                    <a:pt x="220927" y="15514"/>
                  </a:lnTo>
                  <a:lnTo>
                    <a:pt x="218698" y="24053"/>
                  </a:lnTo>
                  <a:lnTo>
                    <a:pt x="216918" y="28701"/>
                  </a:lnTo>
                  <a:lnTo>
                    <a:pt x="214039" y="33492"/>
                  </a:lnTo>
                  <a:lnTo>
                    <a:pt x="210426" y="38380"/>
                  </a:lnTo>
                  <a:lnTo>
                    <a:pt x="206324" y="43332"/>
                  </a:lnTo>
                  <a:lnTo>
                    <a:pt x="201895" y="49174"/>
                  </a:lnTo>
                  <a:lnTo>
                    <a:pt x="192460" y="62437"/>
                  </a:lnTo>
                  <a:lnTo>
                    <a:pt x="177628" y="84185"/>
                  </a:lnTo>
                  <a:lnTo>
                    <a:pt x="171758" y="90802"/>
                  </a:lnTo>
                  <a:lnTo>
                    <a:pt x="165305" y="96907"/>
                  </a:lnTo>
                  <a:lnTo>
                    <a:pt x="158464" y="102670"/>
                  </a:lnTo>
                  <a:lnTo>
                    <a:pt x="152208" y="109898"/>
                  </a:lnTo>
                  <a:lnTo>
                    <a:pt x="146345" y="118104"/>
                  </a:lnTo>
                  <a:lnTo>
                    <a:pt x="140744" y="126962"/>
                  </a:lnTo>
                  <a:lnTo>
                    <a:pt x="134469" y="135407"/>
                  </a:lnTo>
                  <a:lnTo>
                    <a:pt x="127746" y="143576"/>
                  </a:lnTo>
                  <a:lnTo>
                    <a:pt x="120724" y="151563"/>
                  </a:lnTo>
                  <a:lnTo>
                    <a:pt x="114350" y="159427"/>
                  </a:lnTo>
                  <a:lnTo>
                    <a:pt x="108406" y="167210"/>
                  </a:lnTo>
                  <a:lnTo>
                    <a:pt x="97286" y="182631"/>
                  </a:lnTo>
                  <a:lnTo>
                    <a:pt x="86701" y="197952"/>
                  </a:lnTo>
                  <a:lnTo>
                    <a:pt x="82353" y="204747"/>
                  </a:lnTo>
                  <a:lnTo>
                    <a:pt x="78609" y="210970"/>
                  </a:lnTo>
                  <a:lnTo>
                    <a:pt x="75265" y="216812"/>
                  </a:lnTo>
                  <a:lnTo>
                    <a:pt x="71343" y="222400"/>
                  </a:lnTo>
                  <a:lnTo>
                    <a:pt x="67036" y="227819"/>
                  </a:lnTo>
                  <a:lnTo>
                    <a:pt x="62471" y="233124"/>
                  </a:lnTo>
                  <a:lnTo>
                    <a:pt x="58580" y="238355"/>
                  </a:lnTo>
                  <a:lnTo>
                    <a:pt x="55140" y="243535"/>
                  </a:lnTo>
                  <a:lnTo>
                    <a:pt x="51999" y="248682"/>
                  </a:lnTo>
                  <a:lnTo>
                    <a:pt x="46253" y="256659"/>
                  </a:lnTo>
                  <a:lnTo>
                    <a:pt x="40877" y="263026"/>
                  </a:lnTo>
                  <a:lnTo>
                    <a:pt x="35664" y="268679"/>
                  </a:lnTo>
                  <a:lnTo>
                    <a:pt x="34783" y="270524"/>
                  </a:lnTo>
                  <a:lnTo>
                    <a:pt x="35042" y="271755"/>
                  </a:lnTo>
                  <a:lnTo>
                    <a:pt x="38100" y="27421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24"/>
            <p:cNvSpPr/>
            <p:nvPr/>
          </p:nvSpPr>
          <p:spPr>
            <a:xfrm>
              <a:off x="6446520" y="3025140"/>
              <a:ext cx="190501" cy="19569"/>
            </a:xfrm>
            <a:custGeom>
              <a:avLst/>
              <a:gdLst/>
              <a:ahLst/>
              <a:cxnLst/>
              <a:rect l="0" t="0" r="0" b="0"/>
              <a:pathLst>
                <a:path w="190501" h="19569">
                  <a:moveTo>
                    <a:pt x="0" y="7620"/>
                  </a:moveTo>
                  <a:lnTo>
                    <a:pt x="4046" y="11666"/>
                  </a:lnTo>
                  <a:lnTo>
                    <a:pt x="6931" y="12857"/>
                  </a:lnTo>
                  <a:lnTo>
                    <a:pt x="10547" y="13651"/>
                  </a:lnTo>
                  <a:lnTo>
                    <a:pt x="14651" y="14181"/>
                  </a:lnTo>
                  <a:lnTo>
                    <a:pt x="19928" y="14534"/>
                  </a:lnTo>
                  <a:lnTo>
                    <a:pt x="25985" y="14770"/>
                  </a:lnTo>
                  <a:lnTo>
                    <a:pt x="32564" y="14926"/>
                  </a:lnTo>
                  <a:lnTo>
                    <a:pt x="39490" y="15877"/>
                  </a:lnTo>
                  <a:lnTo>
                    <a:pt x="46647" y="17358"/>
                  </a:lnTo>
                  <a:lnTo>
                    <a:pt x="53958" y="19193"/>
                  </a:lnTo>
                  <a:lnTo>
                    <a:pt x="62218" y="19568"/>
                  </a:lnTo>
                  <a:lnTo>
                    <a:pt x="71113" y="18972"/>
                  </a:lnTo>
                  <a:lnTo>
                    <a:pt x="80429" y="17728"/>
                  </a:lnTo>
                  <a:lnTo>
                    <a:pt x="90026" y="16899"/>
                  </a:lnTo>
                  <a:lnTo>
                    <a:pt x="99811" y="16346"/>
                  </a:lnTo>
                  <a:lnTo>
                    <a:pt x="109721" y="15977"/>
                  </a:lnTo>
                  <a:lnTo>
                    <a:pt x="118868" y="14885"/>
                  </a:lnTo>
                  <a:lnTo>
                    <a:pt x="127505" y="13310"/>
                  </a:lnTo>
                  <a:lnTo>
                    <a:pt x="135803" y="11413"/>
                  </a:lnTo>
                  <a:lnTo>
                    <a:pt x="143876" y="9302"/>
                  </a:lnTo>
                  <a:lnTo>
                    <a:pt x="151797" y="7048"/>
                  </a:lnTo>
                  <a:lnTo>
                    <a:pt x="159619" y="4699"/>
                  </a:lnTo>
                  <a:lnTo>
                    <a:pt x="166526" y="3132"/>
                  </a:lnTo>
                  <a:lnTo>
                    <a:pt x="172824" y="2088"/>
                  </a:lnTo>
                  <a:lnTo>
                    <a:pt x="1905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25"/>
            <p:cNvSpPr/>
            <p:nvPr/>
          </p:nvSpPr>
          <p:spPr>
            <a:xfrm>
              <a:off x="6652714" y="2857500"/>
              <a:ext cx="151356" cy="266701"/>
            </a:xfrm>
            <a:custGeom>
              <a:avLst/>
              <a:gdLst/>
              <a:ahLst/>
              <a:cxnLst/>
              <a:rect l="0" t="0" r="0" b="0"/>
              <a:pathLst>
                <a:path w="151356" h="266701">
                  <a:moveTo>
                    <a:pt x="52886" y="0"/>
                  </a:moveTo>
                  <a:lnTo>
                    <a:pt x="46325" y="0"/>
                  </a:lnTo>
                  <a:lnTo>
                    <a:pt x="49625" y="0"/>
                  </a:lnTo>
                  <a:lnTo>
                    <a:pt x="50712" y="847"/>
                  </a:lnTo>
                  <a:lnTo>
                    <a:pt x="51437" y="2258"/>
                  </a:lnTo>
                  <a:lnTo>
                    <a:pt x="52243" y="6084"/>
                  </a:lnTo>
                  <a:lnTo>
                    <a:pt x="52695" y="13844"/>
                  </a:lnTo>
                  <a:lnTo>
                    <a:pt x="52861" y="36045"/>
                  </a:lnTo>
                  <a:lnTo>
                    <a:pt x="52022" y="41810"/>
                  </a:lnTo>
                  <a:lnTo>
                    <a:pt x="50618" y="48194"/>
                  </a:lnTo>
                  <a:lnTo>
                    <a:pt x="48834" y="54989"/>
                  </a:lnTo>
                  <a:lnTo>
                    <a:pt x="46797" y="62059"/>
                  </a:lnTo>
                  <a:lnTo>
                    <a:pt x="42278" y="76689"/>
                  </a:lnTo>
                  <a:lnTo>
                    <a:pt x="39041" y="84146"/>
                  </a:lnTo>
                  <a:lnTo>
                    <a:pt x="35189" y="91657"/>
                  </a:lnTo>
                  <a:lnTo>
                    <a:pt x="30928" y="99205"/>
                  </a:lnTo>
                  <a:lnTo>
                    <a:pt x="27240" y="106777"/>
                  </a:lnTo>
                  <a:lnTo>
                    <a:pt x="23936" y="114364"/>
                  </a:lnTo>
                  <a:lnTo>
                    <a:pt x="20886" y="121963"/>
                  </a:lnTo>
                  <a:lnTo>
                    <a:pt x="15239" y="137179"/>
                  </a:lnTo>
                  <a:lnTo>
                    <a:pt x="4716" y="167644"/>
                  </a:lnTo>
                  <a:lnTo>
                    <a:pt x="2993" y="174416"/>
                  </a:lnTo>
                  <a:lnTo>
                    <a:pt x="1844" y="180624"/>
                  </a:lnTo>
                  <a:lnTo>
                    <a:pt x="1078" y="186456"/>
                  </a:lnTo>
                  <a:lnTo>
                    <a:pt x="567" y="191191"/>
                  </a:lnTo>
                  <a:lnTo>
                    <a:pt x="0" y="198709"/>
                  </a:lnTo>
                  <a:lnTo>
                    <a:pt x="695" y="202746"/>
                  </a:lnTo>
                  <a:lnTo>
                    <a:pt x="2006" y="207131"/>
                  </a:lnTo>
                  <a:lnTo>
                    <a:pt x="3725" y="211747"/>
                  </a:lnTo>
                  <a:lnTo>
                    <a:pt x="7895" y="219134"/>
                  </a:lnTo>
                  <a:lnTo>
                    <a:pt x="10192" y="222290"/>
                  </a:lnTo>
                  <a:lnTo>
                    <a:pt x="13417" y="224393"/>
                  </a:lnTo>
                  <a:lnTo>
                    <a:pt x="17259" y="225796"/>
                  </a:lnTo>
                  <a:lnTo>
                    <a:pt x="21515" y="226731"/>
                  </a:lnTo>
                  <a:lnTo>
                    <a:pt x="26045" y="226507"/>
                  </a:lnTo>
                  <a:lnTo>
                    <a:pt x="30760" y="225511"/>
                  </a:lnTo>
                  <a:lnTo>
                    <a:pt x="35596" y="224001"/>
                  </a:lnTo>
                  <a:lnTo>
                    <a:pt x="40512" y="222147"/>
                  </a:lnTo>
                  <a:lnTo>
                    <a:pt x="45484" y="220065"/>
                  </a:lnTo>
                  <a:lnTo>
                    <a:pt x="50491" y="217830"/>
                  </a:lnTo>
                  <a:lnTo>
                    <a:pt x="73720" y="206594"/>
                  </a:lnTo>
                  <a:lnTo>
                    <a:pt x="82015" y="202076"/>
                  </a:lnTo>
                  <a:lnTo>
                    <a:pt x="90086" y="197371"/>
                  </a:lnTo>
                  <a:lnTo>
                    <a:pt x="98006" y="192541"/>
                  </a:lnTo>
                  <a:lnTo>
                    <a:pt x="104980" y="187627"/>
                  </a:lnTo>
                  <a:lnTo>
                    <a:pt x="111322" y="182658"/>
                  </a:lnTo>
                  <a:lnTo>
                    <a:pt x="117243" y="177652"/>
                  </a:lnTo>
                  <a:lnTo>
                    <a:pt x="122885" y="172621"/>
                  </a:lnTo>
                  <a:lnTo>
                    <a:pt x="133667" y="162516"/>
                  </a:lnTo>
                  <a:lnTo>
                    <a:pt x="145214" y="151352"/>
                  </a:lnTo>
                  <a:lnTo>
                    <a:pt x="147458" y="148315"/>
                  </a:lnTo>
                  <a:lnTo>
                    <a:pt x="149951" y="142682"/>
                  </a:lnTo>
                  <a:lnTo>
                    <a:pt x="151355" y="134751"/>
                  </a:lnTo>
                  <a:lnTo>
                    <a:pt x="150706" y="133014"/>
                  </a:lnTo>
                  <a:lnTo>
                    <a:pt x="149426" y="131856"/>
                  </a:lnTo>
                  <a:lnTo>
                    <a:pt x="147726" y="131084"/>
                  </a:lnTo>
                  <a:lnTo>
                    <a:pt x="143580" y="130226"/>
                  </a:lnTo>
                  <a:lnTo>
                    <a:pt x="141288" y="129997"/>
                  </a:lnTo>
                  <a:lnTo>
                    <a:pt x="138068" y="129845"/>
                  </a:lnTo>
                  <a:lnTo>
                    <a:pt x="129974" y="129676"/>
                  </a:lnTo>
                  <a:lnTo>
                    <a:pt x="124598" y="130477"/>
                  </a:lnTo>
                  <a:lnTo>
                    <a:pt x="118474" y="131858"/>
                  </a:lnTo>
                  <a:lnTo>
                    <a:pt x="111851" y="133626"/>
                  </a:lnTo>
                  <a:lnTo>
                    <a:pt x="105743" y="136497"/>
                  </a:lnTo>
                  <a:lnTo>
                    <a:pt x="99978" y="140104"/>
                  </a:lnTo>
                  <a:lnTo>
                    <a:pt x="94440" y="144203"/>
                  </a:lnTo>
                  <a:lnTo>
                    <a:pt x="89902" y="148629"/>
                  </a:lnTo>
                  <a:lnTo>
                    <a:pt x="86030" y="153272"/>
                  </a:lnTo>
                  <a:lnTo>
                    <a:pt x="82602" y="158062"/>
                  </a:lnTo>
                  <a:lnTo>
                    <a:pt x="69687" y="176938"/>
                  </a:lnTo>
                  <a:lnTo>
                    <a:pt x="65781" y="183152"/>
                  </a:lnTo>
                  <a:lnTo>
                    <a:pt x="62329" y="188988"/>
                  </a:lnTo>
                  <a:lnTo>
                    <a:pt x="59182" y="194572"/>
                  </a:lnTo>
                  <a:lnTo>
                    <a:pt x="57930" y="199988"/>
                  </a:lnTo>
                  <a:lnTo>
                    <a:pt x="57941" y="205292"/>
                  </a:lnTo>
                  <a:lnTo>
                    <a:pt x="58796" y="210521"/>
                  </a:lnTo>
                  <a:lnTo>
                    <a:pt x="59366" y="216548"/>
                  </a:lnTo>
                  <a:lnTo>
                    <a:pt x="59746" y="223105"/>
                  </a:lnTo>
                  <a:lnTo>
                    <a:pt x="60000" y="230017"/>
                  </a:lnTo>
                  <a:lnTo>
                    <a:pt x="61861" y="236318"/>
                  </a:lnTo>
                  <a:lnTo>
                    <a:pt x="64796" y="242212"/>
                  </a:lnTo>
                  <a:lnTo>
                    <a:pt x="68447" y="247834"/>
                  </a:lnTo>
                  <a:lnTo>
                    <a:pt x="70879" y="252430"/>
                  </a:lnTo>
                  <a:lnTo>
                    <a:pt x="72502" y="256340"/>
                  </a:lnTo>
                  <a:lnTo>
                    <a:pt x="75747" y="2667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26"/>
            <p:cNvSpPr/>
            <p:nvPr/>
          </p:nvSpPr>
          <p:spPr>
            <a:xfrm>
              <a:off x="792480" y="2575560"/>
              <a:ext cx="365761" cy="297181"/>
            </a:xfrm>
            <a:custGeom>
              <a:avLst/>
              <a:gdLst/>
              <a:ahLst/>
              <a:cxnLst/>
              <a:rect l="0" t="0" r="0" b="0"/>
              <a:pathLst>
                <a:path w="365761" h="297181">
                  <a:moveTo>
                    <a:pt x="365760" y="0"/>
                  </a:moveTo>
                  <a:lnTo>
                    <a:pt x="365760" y="15618"/>
                  </a:lnTo>
                  <a:lnTo>
                    <a:pt x="364067" y="19725"/>
                  </a:lnTo>
                  <a:lnTo>
                    <a:pt x="357670" y="28805"/>
                  </a:lnTo>
                  <a:lnTo>
                    <a:pt x="353593" y="34443"/>
                  </a:lnTo>
                  <a:lnTo>
                    <a:pt x="344548" y="47481"/>
                  </a:lnTo>
                  <a:lnTo>
                    <a:pt x="338919" y="54514"/>
                  </a:lnTo>
                  <a:lnTo>
                    <a:pt x="332626" y="61743"/>
                  </a:lnTo>
                  <a:lnTo>
                    <a:pt x="325891" y="69102"/>
                  </a:lnTo>
                  <a:lnTo>
                    <a:pt x="318014" y="76548"/>
                  </a:lnTo>
                  <a:lnTo>
                    <a:pt x="309376" y="84052"/>
                  </a:lnTo>
                  <a:lnTo>
                    <a:pt x="300231" y="91595"/>
                  </a:lnTo>
                  <a:lnTo>
                    <a:pt x="291594" y="100010"/>
                  </a:lnTo>
                  <a:lnTo>
                    <a:pt x="283296" y="109006"/>
                  </a:lnTo>
                  <a:lnTo>
                    <a:pt x="275224" y="118391"/>
                  </a:lnTo>
                  <a:lnTo>
                    <a:pt x="265609" y="128034"/>
                  </a:lnTo>
                  <a:lnTo>
                    <a:pt x="254966" y="137849"/>
                  </a:lnTo>
                  <a:lnTo>
                    <a:pt x="243638" y="147780"/>
                  </a:lnTo>
                  <a:lnTo>
                    <a:pt x="231852" y="156940"/>
                  </a:lnTo>
                  <a:lnTo>
                    <a:pt x="219761" y="165586"/>
                  </a:lnTo>
                  <a:lnTo>
                    <a:pt x="152929" y="210707"/>
                  </a:lnTo>
                  <a:lnTo>
                    <a:pt x="129493" y="227420"/>
                  </a:lnTo>
                  <a:lnTo>
                    <a:pt x="116809" y="235434"/>
                  </a:lnTo>
                  <a:lnTo>
                    <a:pt x="103273" y="243316"/>
                  </a:lnTo>
                  <a:lnTo>
                    <a:pt x="76379" y="258000"/>
                  </a:lnTo>
                  <a:lnTo>
                    <a:pt x="36035" y="278967"/>
                  </a:lnTo>
                  <a:lnTo>
                    <a:pt x="0" y="2971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227"/>
            <p:cNvSpPr/>
            <p:nvPr/>
          </p:nvSpPr>
          <p:spPr>
            <a:xfrm>
              <a:off x="830580" y="2667000"/>
              <a:ext cx="342901" cy="190501"/>
            </a:xfrm>
            <a:custGeom>
              <a:avLst/>
              <a:gdLst/>
              <a:ahLst/>
              <a:cxnLst/>
              <a:rect l="0" t="0" r="0" b="0"/>
              <a:pathLst>
                <a:path w="342901" h="190501">
                  <a:moveTo>
                    <a:pt x="0" y="0"/>
                  </a:moveTo>
                  <a:lnTo>
                    <a:pt x="4046" y="0"/>
                  </a:lnTo>
                  <a:lnTo>
                    <a:pt x="12805" y="2258"/>
                  </a:lnTo>
                  <a:lnTo>
                    <a:pt x="23471" y="5237"/>
                  </a:lnTo>
                  <a:lnTo>
                    <a:pt x="31034" y="6561"/>
                  </a:lnTo>
                  <a:lnTo>
                    <a:pt x="41733" y="9407"/>
                  </a:lnTo>
                  <a:lnTo>
                    <a:pt x="54955" y="13494"/>
                  </a:lnTo>
                  <a:lnTo>
                    <a:pt x="69298" y="18133"/>
                  </a:lnTo>
                  <a:lnTo>
                    <a:pt x="76679" y="21402"/>
                  </a:lnTo>
                  <a:lnTo>
                    <a:pt x="84139" y="25275"/>
                  </a:lnTo>
                  <a:lnTo>
                    <a:pt x="91653" y="29550"/>
                  </a:lnTo>
                  <a:lnTo>
                    <a:pt x="109032" y="38815"/>
                  </a:lnTo>
                  <a:lnTo>
                    <a:pt x="147785" y="58561"/>
                  </a:lnTo>
                  <a:lnTo>
                    <a:pt x="157790" y="64441"/>
                  </a:lnTo>
                  <a:lnTo>
                    <a:pt x="167847" y="70901"/>
                  </a:lnTo>
                  <a:lnTo>
                    <a:pt x="177938" y="77747"/>
                  </a:lnTo>
                  <a:lnTo>
                    <a:pt x="188052" y="84005"/>
                  </a:lnTo>
                  <a:lnTo>
                    <a:pt x="198182" y="89870"/>
                  </a:lnTo>
                  <a:lnTo>
                    <a:pt x="208321" y="95473"/>
                  </a:lnTo>
                  <a:lnTo>
                    <a:pt x="217621" y="101749"/>
                  </a:lnTo>
                  <a:lnTo>
                    <a:pt x="226361" y="108472"/>
                  </a:lnTo>
                  <a:lnTo>
                    <a:pt x="234727" y="115495"/>
                  </a:lnTo>
                  <a:lnTo>
                    <a:pt x="253054" y="130071"/>
                  </a:lnTo>
                  <a:lnTo>
                    <a:pt x="262683" y="137514"/>
                  </a:lnTo>
                  <a:lnTo>
                    <a:pt x="271642" y="144169"/>
                  </a:lnTo>
                  <a:lnTo>
                    <a:pt x="316113" y="176350"/>
                  </a:lnTo>
                  <a:lnTo>
                    <a:pt x="323349" y="181067"/>
                  </a:lnTo>
                  <a:lnTo>
                    <a:pt x="329019" y="184211"/>
                  </a:lnTo>
                  <a:lnTo>
                    <a:pt x="342900" y="1905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228"/>
            <p:cNvSpPr/>
            <p:nvPr/>
          </p:nvSpPr>
          <p:spPr>
            <a:xfrm>
              <a:off x="1310640" y="2552700"/>
              <a:ext cx="37042" cy="304801"/>
            </a:xfrm>
            <a:custGeom>
              <a:avLst/>
              <a:gdLst/>
              <a:ahLst/>
              <a:cxnLst/>
              <a:rect l="0" t="0" r="0" b="0"/>
              <a:pathLst>
                <a:path w="37042" h="304801">
                  <a:moveTo>
                    <a:pt x="30480" y="0"/>
                  </a:moveTo>
                  <a:lnTo>
                    <a:pt x="30480" y="21957"/>
                  </a:lnTo>
                  <a:lnTo>
                    <a:pt x="31327" y="27338"/>
                  </a:lnTo>
                  <a:lnTo>
                    <a:pt x="32738" y="33465"/>
                  </a:lnTo>
                  <a:lnTo>
                    <a:pt x="34525" y="40091"/>
                  </a:lnTo>
                  <a:lnTo>
                    <a:pt x="35717" y="47047"/>
                  </a:lnTo>
                  <a:lnTo>
                    <a:pt x="36511" y="54225"/>
                  </a:lnTo>
                  <a:lnTo>
                    <a:pt x="37041" y="61550"/>
                  </a:lnTo>
                  <a:lnTo>
                    <a:pt x="36547" y="69820"/>
                  </a:lnTo>
                  <a:lnTo>
                    <a:pt x="35372" y="78720"/>
                  </a:lnTo>
                  <a:lnTo>
                    <a:pt x="33741" y="88040"/>
                  </a:lnTo>
                  <a:lnTo>
                    <a:pt x="31807" y="97640"/>
                  </a:lnTo>
                  <a:lnTo>
                    <a:pt x="27401" y="117338"/>
                  </a:lnTo>
                  <a:lnTo>
                    <a:pt x="20161" y="147468"/>
                  </a:lnTo>
                  <a:lnTo>
                    <a:pt x="18520" y="157579"/>
                  </a:lnTo>
                  <a:lnTo>
                    <a:pt x="17427" y="167706"/>
                  </a:lnTo>
                  <a:lnTo>
                    <a:pt x="16698" y="177844"/>
                  </a:lnTo>
                  <a:lnTo>
                    <a:pt x="15365" y="187989"/>
                  </a:lnTo>
                  <a:lnTo>
                    <a:pt x="13630" y="198139"/>
                  </a:lnTo>
                  <a:lnTo>
                    <a:pt x="11627" y="208293"/>
                  </a:lnTo>
                  <a:lnTo>
                    <a:pt x="10291" y="217602"/>
                  </a:lnTo>
                  <a:lnTo>
                    <a:pt x="9401" y="226348"/>
                  </a:lnTo>
                  <a:lnTo>
                    <a:pt x="8807" y="234719"/>
                  </a:lnTo>
                  <a:lnTo>
                    <a:pt x="7565" y="242839"/>
                  </a:lnTo>
                  <a:lnTo>
                    <a:pt x="5890" y="250793"/>
                  </a:lnTo>
                  <a:lnTo>
                    <a:pt x="3926" y="258635"/>
                  </a:lnTo>
                  <a:lnTo>
                    <a:pt x="2618" y="265557"/>
                  </a:lnTo>
                  <a:lnTo>
                    <a:pt x="1745" y="271865"/>
                  </a:lnTo>
                  <a:lnTo>
                    <a:pt x="1163" y="277763"/>
                  </a:lnTo>
                  <a:lnTo>
                    <a:pt x="517" y="286575"/>
                  </a:lnTo>
                  <a:lnTo>
                    <a:pt x="230" y="293313"/>
                  </a:lnTo>
                  <a:lnTo>
                    <a:pt x="0" y="3048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229"/>
            <p:cNvSpPr/>
            <p:nvPr/>
          </p:nvSpPr>
          <p:spPr>
            <a:xfrm>
              <a:off x="1181100" y="2743200"/>
              <a:ext cx="190501" cy="1"/>
            </a:xfrm>
            <a:custGeom>
              <a:avLst/>
              <a:gdLst/>
              <a:ahLst/>
              <a:cxnLst/>
              <a:rect l="0" t="0" r="0" b="0"/>
              <a:pathLst>
                <a:path w="190501" h="1">
                  <a:moveTo>
                    <a:pt x="0" y="0"/>
                  </a:moveTo>
                  <a:lnTo>
                    <a:pt x="1905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230"/>
            <p:cNvSpPr/>
            <p:nvPr/>
          </p:nvSpPr>
          <p:spPr>
            <a:xfrm>
              <a:off x="1473892" y="2628900"/>
              <a:ext cx="365615" cy="425080"/>
            </a:xfrm>
            <a:custGeom>
              <a:avLst/>
              <a:gdLst/>
              <a:ahLst/>
              <a:cxnLst/>
              <a:rect l="0" t="0" r="0" b="0"/>
              <a:pathLst>
                <a:path w="365615" h="425080">
                  <a:moveTo>
                    <a:pt x="50108" y="0"/>
                  </a:moveTo>
                  <a:lnTo>
                    <a:pt x="50108" y="17912"/>
                  </a:lnTo>
                  <a:lnTo>
                    <a:pt x="54153" y="29485"/>
                  </a:lnTo>
                  <a:lnTo>
                    <a:pt x="56139" y="41044"/>
                  </a:lnTo>
                  <a:lnTo>
                    <a:pt x="56669" y="47683"/>
                  </a:lnTo>
                  <a:lnTo>
                    <a:pt x="57022" y="54649"/>
                  </a:lnTo>
                  <a:lnTo>
                    <a:pt x="57414" y="69162"/>
                  </a:lnTo>
                  <a:lnTo>
                    <a:pt x="57635" y="91612"/>
                  </a:lnTo>
                  <a:lnTo>
                    <a:pt x="58513" y="99175"/>
                  </a:lnTo>
                  <a:lnTo>
                    <a:pt x="59945" y="106757"/>
                  </a:lnTo>
                  <a:lnTo>
                    <a:pt x="61746" y="114351"/>
                  </a:lnTo>
                  <a:lnTo>
                    <a:pt x="66005" y="127305"/>
                  </a:lnTo>
                  <a:lnTo>
                    <a:pt x="71567" y="138707"/>
                  </a:lnTo>
                  <a:lnTo>
                    <a:pt x="79683" y="149419"/>
                  </a:lnTo>
                  <a:lnTo>
                    <a:pt x="88935" y="157566"/>
                  </a:lnTo>
                  <a:lnTo>
                    <a:pt x="98691" y="164009"/>
                  </a:lnTo>
                  <a:lnTo>
                    <a:pt x="108672" y="169695"/>
                  </a:lnTo>
                  <a:lnTo>
                    <a:pt x="114550" y="170704"/>
                  </a:lnTo>
                  <a:lnTo>
                    <a:pt x="121010" y="170529"/>
                  </a:lnTo>
                  <a:lnTo>
                    <a:pt x="127856" y="169566"/>
                  </a:lnTo>
                  <a:lnTo>
                    <a:pt x="134960" y="168924"/>
                  </a:lnTo>
                  <a:lnTo>
                    <a:pt x="142236" y="168496"/>
                  </a:lnTo>
                  <a:lnTo>
                    <a:pt x="149627" y="168211"/>
                  </a:lnTo>
                  <a:lnTo>
                    <a:pt x="156247" y="166327"/>
                  </a:lnTo>
                  <a:lnTo>
                    <a:pt x="162354" y="163378"/>
                  </a:lnTo>
                  <a:lnTo>
                    <a:pt x="173655" y="155586"/>
                  </a:lnTo>
                  <a:lnTo>
                    <a:pt x="184322" y="146478"/>
                  </a:lnTo>
                  <a:lnTo>
                    <a:pt x="194708" y="134528"/>
                  </a:lnTo>
                  <a:lnTo>
                    <a:pt x="199848" y="127786"/>
                  </a:lnTo>
                  <a:lnTo>
                    <a:pt x="204121" y="120750"/>
                  </a:lnTo>
                  <a:lnTo>
                    <a:pt x="207817" y="113520"/>
                  </a:lnTo>
                  <a:lnTo>
                    <a:pt x="214181" y="99560"/>
                  </a:lnTo>
                  <a:lnTo>
                    <a:pt x="219832" y="87711"/>
                  </a:lnTo>
                  <a:lnTo>
                    <a:pt x="227423" y="76800"/>
                  </a:lnTo>
                  <a:lnTo>
                    <a:pt x="234748" y="67154"/>
                  </a:lnTo>
                  <a:lnTo>
                    <a:pt x="238004" y="60044"/>
                  </a:lnTo>
                  <a:lnTo>
                    <a:pt x="239836" y="51281"/>
                  </a:lnTo>
                  <a:lnTo>
                    <a:pt x="240940" y="49428"/>
                  </a:lnTo>
                  <a:lnTo>
                    <a:pt x="242523" y="48191"/>
                  </a:lnTo>
                  <a:lnTo>
                    <a:pt x="247894" y="45865"/>
                  </a:lnTo>
                  <a:lnTo>
                    <a:pt x="248129" y="49808"/>
                  </a:lnTo>
                  <a:lnTo>
                    <a:pt x="252244" y="60384"/>
                  </a:lnTo>
                  <a:lnTo>
                    <a:pt x="256504" y="71711"/>
                  </a:lnTo>
                  <a:lnTo>
                    <a:pt x="258825" y="78287"/>
                  </a:lnTo>
                  <a:lnTo>
                    <a:pt x="262066" y="85211"/>
                  </a:lnTo>
                  <a:lnTo>
                    <a:pt x="265920" y="92368"/>
                  </a:lnTo>
                  <a:lnTo>
                    <a:pt x="270183" y="99678"/>
                  </a:lnTo>
                  <a:lnTo>
                    <a:pt x="273871" y="107092"/>
                  </a:lnTo>
                  <a:lnTo>
                    <a:pt x="277177" y="114575"/>
                  </a:lnTo>
                  <a:lnTo>
                    <a:pt x="280227" y="122103"/>
                  </a:lnTo>
                  <a:lnTo>
                    <a:pt x="284801" y="130509"/>
                  </a:lnTo>
                  <a:lnTo>
                    <a:pt x="290390" y="139499"/>
                  </a:lnTo>
                  <a:lnTo>
                    <a:pt x="296656" y="148879"/>
                  </a:lnTo>
                  <a:lnTo>
                    <a:pt x="302527" y="158520"/>
                  </a:lnTo>
                  <a:lnTo>
                    <a:pt x="308134" y="168333"/>
                  </a:lnTo>
                  <a:lnTo>
                    <a:pt x="318880" y="188268"/>
                  </a:lnTo>
                  <a:lnTo>
                    <a:pt x="344686" y="238801"/>
                  </a:lnTo>
                  <a:lnTo>
                    <a:pt x="348940" y="248947"/>
                  </a:lnTo>
                  <a:lnTo>
                    <a:pt x="352623" y="259098"/>
                  </a:lnTo>
                  <a:lnTo>
                    <a:pt x="364617" y="295678"/>
                  </a:lnTo>
                  <a:lnTo>
                    <a:pt x="365614" y="304646"/>
                  </a:lnTo>
                  <a:lnTo>
                    <a:pt x="365432" y="314010"/>
                  </a:lnTo>
                  <a:lnTo>
                    <a:pt x="364464" y="323640"/>
                  </a:lnTo>
                  <a:lnTo>
                    <a:pt x="362972" y="332600"/>
                  </a:lnTo>
                  <a:lnTo>
                    <a:pt x="361131" y="341113"/>
                  </a:lnTo>
                  <a:lnTo>
                    <a:pt x="359056" y="349329"/>
                  </a:lnTo>
                  <a:lnTo>
                    <a:pt x="355134" y="356499"/>
                  </a:lnTo>
                  <a:lnTo>
                    <a:pt x="344002" y="368982"/>
                  </a:lnTo>
                  <a:lnTo>
                    <a:pt x="337477" y="374681"/>
                  </a:lnTo>
                  <a:lnTo>
                    <a:pt x="330588" y="380174"/>
                  </a:lnTo>
                  <a:lnTo>
                    <a:pt x="323454" y="385529"/>
                  </a:lnTo>
                  <a:lnTo>
                    <a:pt x="314466" y="390793"/>
                  </a:lnTo>
                  <a:lnTo>
                    <a:pt x="304240" y="395995"/>
                  </a:lnTo>
                  <a:lnTo>
                    <a:pt x="293189" y="401157"/>
                  </a:lnTo>
                  <a:lnTo>
                    <a:pt x="280742" y="405444"/>
                  </a:lnTo>
                  <a:lnTo>
                    <a:pt x="267364" y="409150"/>
                  </a:lnTo>
                  <a:lnTo>
                    <a:pt x="253365" y="412467"/>
                  </a:lnTo>
                  <a:lnTo>
                    <a:pt x="238953" y="415524"/>
                  </a:lnTo>
                  <a:lnTo>
                    <a:pt x="209393" y="421180"/>
                  </a:lnTo>
                  <a:lnTo>
                    <a:pt x="194398" y="423027"/>
                  </a:lnTo>
                  <a:lnTo>
                    <a:pt x="179321" y="424258"/>
                  </a:lnTo>
                  <a:lnTo>
                    <a:pt x="164190" y="425079"/>
                  </a:lnTo>
                  <a:lnTo>
                    <a:pt x="149023" y="424779"/>
                  </a:lnTo>
                  <a:lnTo>
                    <a:pt x="133831" y="423733"/>
                  </a:lnTo>
                  <a:lnTo>
                    <a:pt x="118623" y="422188"/>
                  </a:lnTo>
                  <a:lnTo>
                    <a:pt x="104252" y="420312"/>
                  </a:lnTo>
                  <a:lnTo>
                    <a:pt x="90437" y="418215"/>
                  </a:lnTo>
                  <a:lnTo>
                    <a:pt x="76994" y="415970"/>
                  </a:lnTo>
                  <a:lnTo>
                    <a:pt x="65492" y="413627"/>
                  </a:lnTo>
                  <a:lnTo>
                    <a:pt x="55284" y="411218"/>
                  </a:lnTo>
                  <a:lnTo>
                    <a:pt x="45939" y="408765"/>
                  </a:lnTo>
                  <a:lnTo>
                    <a:pt x="38015" y="405436"/>
                  </a:lnTo>
                  <a:lnTo>
                    <a:pt x="31039" y="401525"/>
                  </a:lnTo>
                  <a:lnTo>
                    <a:pt x="24696" y="397223"/>
                  </a:lnTo>
                  <a:lnTo>
                    <a:pt x="18773" y="392662"/>
                  </a:lnTo>
                  <a:lnTo>
                    <a:pt x="7677" y="383079"/>
                  </a:lnTo>
                  <a:lnTo>
                    <a:pt x="4041" y="377306"/>
                  </a:lnTo>
                  <a:lnTo>
                    <a:pt x="0" y="364118"/>
                  </a:lnTo>
                  <a:lnTo>
                    <a:pt x="616" y="357045"/>
                  </a:lnTo>
                  <a:lnTo>
                    <a:pt x="2720" y="349790"/>
                  </a:lnTo>
                  <a:lnTo>
                    <a:pt x="8727" y="336649"/>
                  </a:lnTo>
                  <a:lnTo>
                    <a:pt x="11514" y="331959"/>
                  </a:lnTo>
                  <a:lnTo>
                    <a:pt x="19628" y="3200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231"/>
            <p:cNvSpPr/>
            <p:nvPr/>
          </p:nvSpPr>
          <p:spPr>
            <a:xfrm>
              <a:off x="1920240" y="2682240"/>
              <a:ext cx="198121" cy="7621"/>
            </a:xfrm>
            <a:custGeom>
              <a:avLst/>
              <a:gdLst/>
              <a:ahLst/>
              <a:cxnLst/>
              <a:rect l="0" t="0" r="0" b="0"/>
              <a:pathLst>
                <a:path w="198121" h="7621">
                  <a:moveTo>
                    <a:pt x="0" y="7620"/>
                  </a:moveTo>
                  <a:lnTo>
                    <a:pt x="4046" y="7620"/>
                  </a:lnTo>
                  <a:lnTo>
                    <a:pt x="6084" y="6773"/>
                  </a:lnTo>
                  <a:lnTo>
                    <a:pt x="8289" y="5362"/>
                  </a:lnTo>
                  <a:lnTo>
                    <a:pt x="10606" y="3575"/>
                  </a:lnTo>
                  <a:lnTo>
                    <a:pt x="12998" y="2383"/>
                  </a:lnTo>
                  <a:lnTo>
                    <a:pt x="15439" y="1589"/>
                  </a:lnTo>
                  <a:lnTo>
                    <a:pt x="17912" y="1059"/>
                  </a:lnTo>
                  <a:lnTo>
                    <a:pt x="22102" y="706"/>
                  </a:lnTo>
                  <a:lnTo>
                    <a:pt x="27435" y="471"/>
                  </a:lnTo>
                  <a:lnTo>
                    <a:pt x="40980" y="209"/>
                  </a:lnTo>
                  <a:lnTo>
                    <a:pt x="19812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232"/>
            <p:cNvSpPr/>
            <p:nvPr/>
          </p:nvSpPr>
          <p:spPr>
            <a:xfrm>
              <a:off x="1988820" y="2758440"/>
              <a:ext cx="243841" cy="19631"/>
            </a:xfrm>
            <a:custGeom>
              <a:avLst/>
              <a:gdLst/>
              <a:ahLst/>
              <a:cxnLst/>
              <a:rect l="0" t="0" r="0" b="0"/>
              <a:pathLst>
                <a:path w="243841" h="19631">
                  <a:moveTo>
                    <a:pt x="0" y="15240"/>
                  </a:moveTo>
                  <a:lnTo>
                    <a:pt x="22178" y="15240"/>
                  </a:lnTo>
                  <a:lnTo>
                    <a:pt x="27486" y="16087"/>
                  </a:lnTo>
                  <a:lnTo>
                    <a:pt x="33564" y="17498"/>
                  </a:lnTo>
                  <a:lnTo>
                    <a:pt x="40156" y="19286"/>
                  </a:lnTo>
                  <a:lnTo>
                    <a:pt x="47937" y="19630"/>
                  </a:lnTo>
                  <a:lnTo>
                    <a:pt x="56512" y="19014"/>
                  </a:lnTo>
                  <a:lnTo>
                    <a:pt x="65614" y="17756"/>
                  </a:lnTo>
                  <a:lnTo>
                    <a:pt x="76763" y="16917"/>
                  </a:lnTo>
                  <a:lnTo>
                    <a:pt x="89275" y="16358"/>
                  </a:lnTo>
                  <a:lnTo>
                    <a:pt x="116725" y="15737"/>
                  </a:lnTo>
                  <a:lnTo>
                    <a:pt x="145858" y="15461"/>
                  </a:lnTo>
                  <a:lnTo>
                    <a:pt x="160739" y="14541"/>
                  </a:lnTo>
                  <a:lnTo>
                    <a:pt x="175739" y="13080"/>
                  </a:lnTo>
                  <a:lnTo>
                    <a:pt x="190819" y="11260"/>
                  </a:lnTo>
                  <a:lnTo>
                    <a:pt x="203413" y="9200"/>
                  </a:lnTo>
                  <a:lnTo>
                    <a:pt x="214349" y="6980"/>
                  </a:lnTo>
                  <a:lnTo>
                    <a:pt x="2438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233"/>
            <p:cNvSpPr/>
            <p:nvPr/>
          </p:nvSpPr>
          <p:spPr>
            <a:xfrm>
              <a:off x="2377440" y="2552700"/>
              <a:ext cx="30481" cy="320041"/>
            </a:xfrm>
            <a:custGeom>
              <a:avLst/>
              <a:gdLst/>
              <a:ahLst/>
              <a:cxnLst/>
              <a:rect l="0" t="0" r="0" b="0"/>
              <a:pathLst>
                <a:path w="30481" h="320041">
                  <a:moveTo>
                    <a:pt x="30480" y="0"/>
                  </a:moveTo>
                  <a:lnTo>
                    <a:pt x="30480" y="54023"/>
                  </a:lnTo>
                  <a:lnTo>
                    <a:pt x="29634" y="61415"/>
                  </a:lnTo>
                  <a:lnTo>
                    <a:pt x="28222" y="68884"/>
                  </a:lnTo>
                  <a:lnTo>
                    <a:pt x="26435" y="76402"/>
                  </a:lnTo>
                  <a:lnTo>
                    <a:pt x="25243" y="84802"/>
                  </a:lnTo>
                  <a:lnTo>
                    <a:pt x="24449" y="93788"/>
                  </a:lnTo>
                  <a:lnTo>
                    <a:pt x="23919" y="103165"/>
                  </a:lnTo>
                  <a:lnTo>
                    <a:pt x="22720" y="113650"/>
                  </a:lnTo>
                  <a:lnTo>
                    <a:pt x="21073" y="124874"/>
                  </a:lnTo>
                  <a:lnTo>
                    <a:pt x="19129" y="136589"/>
                  </a:lnTo>
                  <a:lnTo>
                    <a:pt x="16986" y="147786"/>
                  </a:lnTo>
                  <a:lnTo>
                    <a:pt x="4976" y="204432"/>
                  </a:lnTo>
                  <a:lnTo>
                    <a:pt x="3317" y="215875"/>
                  </a:lnTo>
                  <a:lnTo>
                    <a:pt x="2211" y="226890"/>
                  </a:lnTo>
                  <a:lnTo>
                    <a:pt x="1475" y="237620"/>
                  </a:lnTo>
                  <a:lnTo>
                    <a:pt x="983" y="247313"/>
                  </a:lnTo>
                  <a:lnTo>
                    <a:pt x="437" y="264857"/>
                  </a:lnTo>
                  <a:lnTo>
                    <a:pt x="39" y="304168"/>
                  </a:lnTo>
                  <a:lnTo>
                    <a:pt x="0" y="3200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234"/>
            <p:cNvSpPr/>
            <p:nvPr/>
          </p:nvSpPr>
          <p:spPr>
            <a:xfrm>
              <a:off x="2493890" y="2506980"/>
              <a:ext cx="226451" cy="173593"/>
            </a:xfrm>
            <a:custGeom>
              <a:avLst/>
              <a:gdLst/>
              <a:ahLst/>
              <a:cxnLst/>
              <a:rect l="0" t="0" r="0" b="0"/>
              <a:pathLst>
                <a:path w="226451" h="173593">
                  <a:moveTo>
                    <a:pt x="226450" y="0"/>
                  </a:moveTo>
                  <a:lnTo>
                    <a:pt x="222405" y="0"/>
                  </a:lnTo>
                  <a:lnTo>
                    <a:pt x="221213" y="847"/>
                  </a:lnTo>
                  <a:lnTo>
                    <a:pt x="220419" y="2258"/>
                  </a:lnTo>
                  <a:lnTo>
                    <a:pt x="219889" y="4045"/>
                  </a:lnTo>
                  <a:lnTo>
                    <a:pt x="216996" y="6084"/>
                  </a:lnTo>
                  <a:lnTo>
                    <a:pt x="212528" y="8289"/>
                  </a:lnTo>
                  <a:lnTo>
                    <a:pt x="207009" y="10606"/>
                  </a:lnTo>
                  <a:lnTo>
                    <a:pt x="200789" y="12998"/>
                  </a:lnTo>
                  <a:lnTo>
                    <a:pt x="187105" y="17912"/>
                  </a:lnTo>
                  <a:lnTo>
                    <a:pt x="179054" y="22102"/>
                  </a:lnTo>
                  <a:lnTo>
                    <a:pt x="170299" y="27434"/>
                  </a:lnTo>
                  <a:lnTo>
                    <a:pt x="161076" y="33529"/>
                  </a:lnTo>
                  <a:lnTo>
                    <a:pt x="151541" y="39286"/>
                  </a:lnTo>
                  <a:lnTo>
                    <a:pt x="141797" y="44818"/>
                  </a:lnTo>
                  <a:lnTo>
                    <a:pt x="131915" y="50198"/>
                  </a:lnTo>
                  <a:lnTo>
                    <a:pt x="121940" y="56326"/>
                  </a:lnTo>
                  <a:lnTo>
                    <a:pt x="111903" y="62950"/>
                  </a:lnTo>
                  <a:lnTo>
                    <a:pt x="101826" y="69907"/>
                  </a:lnTo>
                  <a:lnTo>
                    <a:pt x="90874" y="77085"/>
                  </a:lnTo>
                  <a:lnTo>
                    <a:pt x="38500" y="110371"/>
                  </a:lnTo>
                  <a:lnTo>
                    <a:pt x="30877" y="116761"/>
                  </a:lnTo>
                  <a:lnTo>
                    <a:pt x="24101" y="123561"/>
                  </a:lnTo>
                  <a:lnTo>
                    <a:pt x="17891" y="130634"/>
                  </a:lnTo>
                  <a:lnTo>
                    <a:pt x="12904" y="137043"/>
                  </a:lnTo>
                  <a:lnTo>
                    <a:pt x="8732" y="143008"/>
                  </a:lnTo>
                  <a:lnTo>
                    <a:pt x="5105" y="148679"/>
                  </a:lnTo>
                  <a:lnTo>
                    <a:pt x="2687" y="153306"/>
                  </a:lnTo>
                  <a:lnTo>
                    <a:pt x="1074" y="157238"/>
                  </a:lnTo>
                  <a:lnTo>
                    <a:pt x="0" y="160705"/>
                  </a:lnTo>
                  <a:lnTo>
                    <a:pt x="130" y="163863"/>
                  </a:lnTo>
                  <a:lnTo>
                    <a:pt x="1064" y="166815"/>
                  </a:lnTo>
                  <a:lnTo>
                    <a:pt x="2532" y="169630"/>
                  </a:lnTo>
                  <a:lnTo>
                    <a:pt x="5205" y="171507"/>
                  </a:lnTo>
                  <a:lnTo>
                    <a:pt x="8680" y="172758"/>
                  </a:lnTo>
                  <a:lnTo>
                    <a:pt x="12690" y="173592"/>
                  </a:lnTo>
                  <a:lnTo>
                    <a:pt x="17903" y="173301"/>
                  </a:lnTo>
                  <a:lnTo>
                    <a:pt x="23919" y="172261"/>
                  </a:lnTo>
                  <a:lnTo>
                    <a:pt x="30469" y="170721"/>
                  </a:lnTo>
                  <a:lnTo>
                    <a:pt x="59914" y="164508"/>
                  </a:lnTo>
                  <a:lnTo>
                    <a:pt x="71400" y="161318"/>
                  </a:lnTo>
                  <a:lnTo>
                    <a:pt x="83290" y="157499"/>
                  </a:lnTo>
                  <a:lnTo>
                    <a:pt x="95450" y="153259"/>
                  </a:lnTo>
                  <a:lnTo>
                    <a:pt x="106097" y="148740"/>
                  </a:lnTo>
                  <a:lnTo>
                    <a:pt x="115734" y="144033"/>
                  </a:lnTo>
                  <a:lnTo>
                    <a:pt x="124700" y="139202"/>
                  </a:lnTo>
                  <a:lnTo>
                    <a:pt x="145950" y="127061"/>
                  </a:lnTo>
                  <a:lnTo>
                    <a:pt x="157543" y="120267"/>
                  </a:lnTo>
                  <a:lnTo>
                    <a:pt x="167812" y="113198"/>
                  </a:lnTo>
                  <a:lnTo>
                    <a:pt x="177198" y="105946"/>
                  </a:lnTo>
                  <a:lnTo>
                    <a:pt x="185996" y="98570"/>
                  </a:lnTo>
                  <a:lnTo>
                    <a:pt x="193554" y="91114"/>
                  </a:lnTo>
                  <a:lnTo>
                    <a:pt x="200286" y="83603"/>
                  </a:lnTo>
                  <a:lnTo>
                    <a:pt x="206467" y="76055"/>
                  </a:lnTo>
                  <a:lnTo>
                    <a:pt x="211435" y="69330"/>
                  </a:lnTo>
                  <a:lnTo>
                    <a:pt x="215593" y="63153"/>
                  </a:lnTo>
                  <a:lnTo>
                    <a:pt x="219212" y="57343"/>
                  </a:lnTo>
                  <a:lnTo>
                    <a:pt x="221625" y="51775"/>
                  </a:lnTo>
                  <a:lnTo>
                    <a:pt x="223233" y="46370"/>
                  </a:lnTo>
                  <a:lnTo>
                    <a:pt x="224306" y="41073"/>
                  </a:lnTo>
                  <a:lnTo>
                    <a:pt x="224174" y="36696"/>
                  </a:lnTo>
                  <a:lnTo>
                    <a:pt x="223239" y="32930"/>
                  </a:lnTo>
                  <a:lnTo>
                    <a:pt x="221770" y="29574"/>
                  </a:lnTo>
                  <a:lnTo>
                    <a:pt x="218250" y="26489"/>
                  </a:lnTo>
                  <a:lnTo>
                    <a:pt x="213363" y="23586"/>
                  </a:lnTo>
                  <a:lnTo>
                    <a:pt x="207565" y="20804"/>
                  </a:lnTo>
                  <a:lnTo>
                    <a:pt x="202007" y="18950"/>
                  </a:lnTo>
                  <a:lnTo>
                    <a:pt x="196608" y="17713"/>
                  </a:lnTo>
                  <a:lnTo>
                    <a:pt x="191315" y="16889"/>
                  </a:lnTo>
                  <a:lnTo>
                    <a:pt x="186094" y="16339"/>
                  </a:lnTo>
                  <a:lnTo>
                    <a:pt x="180919" y="15973"/>
                  </a:lnTo>
                  <a:lnTo>
                    <a:pt x="175776" y="15729"/>
                  </a:lnTo>
                  <a:lnTo>
                    <a:pt x="170654" y="16412"/>
                  </a:lnTo>
                  <a:lnTo>
                    <a:pt x="165546" y="17715"/>
                  </a:lnTo>
                  <a:lnTo>
                    <a:pt x="150250" y="228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235"/>
            <p:cNvSpPr/>
            <p:nvPr/>
          </p:nvSpPr>
          <p:spPr>
            <a:xfrm>
              <a:off x="2499931" y="2667000"/>
              <a:ext cx="160095" cy="182303"/>
            </a:xfrm>
            <a:custGeom>
              <a:avLst/>
              <a:gdLst/>
              <a:ahLst/>
              <a:cxnLst/>
              <a:rect l="0" t="0" r="0" b="0"/>
              <a:pathLst>
                <a:path w="160095" h="182303">
                  <a:moveTo>
                    <a:pt x="75629" y="68580"/>
                  </a:moveTo>
                  <a:lnTo>
                    <a:pt x="71584" y="72626"/>
                  </a:lnTo>
                  <a:lnTo>
                    <a:pt x="67852" y="74664"/>
                  </a:lnTo>
                  <a:lnTo>
                    <a:pt x="62825" y="76869"/>
                  </a:lnTo>
                  <a:lnTo>
                    <a:pt x="56933" y="79186"/>
                  </a:lnTo>
                  <a:lnTo>
                    <a:pt x="52158" y="82424"/>
                  </a:lnTo>
                  <a:lnTo>
                    <a:pt x="48129" y="86276"/>
                  </a:lnTo>
                  <a:lnTo>
                    <a:pt x="44595" y="90537"/>
                  </a:lnTo>
                  <a:lnTo>
                    <a:pt x="40546" y="95071"/>
                  </a:lnTo>
                  <a:lnTo>
                    <a:pt x="31533" y="104625"/>
                  </a:lnTo>
                  <a:lnTo>
                    <a:pt x="16938" y="119524"/>
                  </a:lnTo>
                  <a:lnTo>
                    <a:pt x="12795" y="124556"/>
                  </a:lnTo>
                  <a:lnTo>
                    <a:pt x="9186" y="129604"/>
                  </a:lnTo>
                  <a:lnTo>
                    <a:pt x="5934" y="134663"/>
                  </a:lnTo>
                  <a:lnTo>
                    <a:pt x="3765" y="139728"/>
                  </a:lnTo>
                  <a:lnTo>
                    <a:pt x="2320" y="144799"/>
                  </a:lnTo>
                  <a:lnTo>
                    <a:pt x="1356" y="149873"/>
                  </a:lnTo>
                  <a:lnTo>
                    <a:pt x="714" y="154948"/>
                  </a:lnTo>
                  <a:lnTo>
                    <a:pt x="286" y="160026"/>
                  </a:lnTo>
                  <a:lnTo>
                    <a:pt x="0" y="165104"/>
                  </a:lnTo>
                  <a:lnTo>
                    <a:pt x="1503" y="169336"/>
                  </a:lnTo>
                  <a:lnTo>
                    <a:pt x="4198" y="173004"/>
                  </a:lnTo>
                  <a:lnTo>
                    <a:pt x="7688" y="176296"/>
                  </a:lnTo>
                  <a:lnTo>
                    <a:pt x="12556" y="178490"/>
                  </a:lnTo>
                  <a:lnTo>
                    <a:pt x="18340" y="179954"/>
                  </a:lnTo>
                  <a:lnTo>
                    <a:pt x="24736" y="180929"/>
                  </a:lnTo>
                  <a:lnTo>
                    <a:pt x="32387" y="181579"/>
                  </a:lnTo>
                  <a:lnTo>
                    <a:pt x="40875" y="182013"/>
                  </a:lnTo>
                  <a:lnTo>
                    <a:pt x="49919" y="182302"/>
                  </a:lnTo>
                  <a:lnTo>
                    <a:pt x="58489" y="181648"/>
                  </a:lnTo>
                  <a:lnTo>
                    <a:pt x="66742" y="180365"/>
                  </a:lnTo>
                  <a:lnTo>
                    <a:pt x="74785" y="178664"/>
                  </a:lnTo>
                  <a:lnTo>
                    <a:pt x="82686" y="176682"/>
                  </a:lnTo>
                  <a:lnTo>
                    <a:pt x="90494" y="174515"/>
                  </a:lnTo>
                  <a:lnTo>
                    <a:pt x="98239" y="172223"/>
                  </a:lnTo>
                  <a:lnTo>
                    <a:pt x="105942" y="169002"/>
                  </a:lnTo>
                  <a:lnTo>
                    <a:pt x="113618" y="165161"/>
                  </a:lnTo>
                  <a:lnTo>
                    <a:pt x="121275" y="160908"/>
                  </a:lnTo>
                  <a:lnTo>
                    <a:pt x="128073" y="155532"/>
                  </a:lnTo>
                  <a:lnTo>
                    <a:pt x="134298" y="149408"/>
                  </a:lnTo>
                  <a:lnTo>
                    <a:pt x="140142" y="142785"/>
                  </a:lnTo>
                  <a:lnTo>
                    <a:pt x="145731" y="135830"/>
                  </a:lnTo>
                  <a:lnTo>
                    <a:pt x="151150" y="128654"/>
                  </a:lnTo>
                  <a:lnTo>
                    <a:pt x="156456" y="121329"/>
                  </a:lnTo>
                  <a:lnTo>
                    <a:pt x="159148" y="113906"/>
                  </a:lnTo>
                  <a:lnTo>
                    <a:pt x="160094" y="106417"/>
                  </a:lnTo>
                  <a:lnTo>
                    <a:pt x="159880" y="98885"/>
                  </a:lnTo>
                  <a:lnTo>
                    <a:pt x="158889" y="91323"/>
                  </a:lnTo>
                  <a:lnTo>
                    <a:pt x="157383" y="83742"/>
                  </a:lnTo>
                  <a:lnTo>
                    <a:pt x="155532" y="76148"/>
                  </a:lnTo>
                  <a:lnTo>
                    <a:pt x="153451" y="69392"/>
                  </a:lnTo>
                  <a:lnTo>
                    <a:pt x="151217" y="63195"/>
                  </a:lnTo>
                  <a:lnTo>
                    <a:pt x="148881" y="57370"/>
                  </a:lnTo>
                  <a:lnTo>
                    <a:pt x="145631" y="50947"/>
                  </a:lnTo>
                  <a:lnTo>
                    <a:pt x="141770" y="44125"/>
                  </a:lnTo>
                  <a:lnTo>
                    <a:pt x="137503" y="37036"/>
                  </a:lnTo>
                  <a:lnTo>
                    <a:pt x="132965" y="31464"/>
                  </a:lnTo>
                  <a:lnTo>
                    <a:pt x="128246" y="26903"/>
                  </a:lnTo>
                  <a:lnTo>
                    <a:pt x="123407" y="23015"/>
                  </a:lnTo>
                  <a:lnTo>
                    <a:pt x="118488" y="19577"/>
                  </a:lnTo>
                  <a:lnTo>
                    <a:pt x="113515" y="16438"/>
                  </a:lnTo>
                  <a:lnTo>
                    <a:pt x="108506" y="13499"/>
                  </a:lnTo>
                  <a:lnTo>
                    <a:pt x="103474" y="10692"/>
                  </a:lnTo>
                  <a:lnTo>
                    <a:pt x="93367" y="5317"/>
                  </a:lnTo>
                  <a:lnTo>
                    <a:pt x="89148" y="3544"/>
                  </a:lnTo>
                  <a:lnTo>
                    <a:pt x="85488" y="2363"/>
                  </a:lnTo>
                  <a:lnTo>
                    <a:pt x="75629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236"/>
            <p:cNvSpPr/>
            <p:nvPr/>
          </p:nvSpPr>
          <p:spPr>
            <a:xfrm>
              <a:off x="2798507" y="2557119"/>
              <a:ext cx="282119" cy="290983"/>
            </a:xfrm>
            <a:custGeom>
              <a:avLst/>
              <a:gdLst/>
              <a:ahLst/>
              <a:cxnLst/>
              <a:rect l="0" t="0" r="0" b="0"/>
              <a:pathLst>
                <a:path w="282119" h="290983">
                  <a:moveTo>
                    <a:pt x="89473" y="18441"/>
                  </a:moveTo>
                  <a:lnTo>
                    <a:pt x="71561" y="18441"/>
                  </a:lnTo>
                  <a:lnTo>
                    <a:pt x="69065" y="20134"/>
                  </a:lnTo>
                  <a:lnTo>
                    <a:pt x="64034" y="26531"/>
                  </a:lnTo>
                  <a:lnTo>
                    <a:pt x="59814" y="30608"/>
                  </a:lnTo>
                  <a:lnTo>
                    <a:pt x="54460" y="35019"/>
                  </a:lnTo>
                  <a:lnTo>
                    <a:pt x="48351" y="39653"/>
                  </a:lnTo>
                  <a:lnTo>
                    <a:pt x="42585" y="46129"/>
                  </a:lnTo>
                  <a:lnTo>
                    <a:pt x="37047" y="53833"/>
                  </a:lnTo>
                  <a:lnTo>
                    <a:pt x="31662" y="62356"/>
                  </a:lnTo>
                  <a:lnTo>
                    <a:pt x="26379" y="71424"/>
                  </a:lnTo>
                  <a:lnTo>
                    <a:pt x="21164" y="80857"/>
                  </a:lnTo>
                  <a:lnTo>
                    <a:pt x="15993" y="90531"/>
                  </a:lnTo>
                  <a:lnTo>
                    <a:pt x="11700" y="100368"/>
                  </a:lnTo>
                  <a:lnTo>
                    <a:pt x="7990" y="110312"/>
                  </a:lnTo>
                  <a:lnTo>
                    <a:pt x="4672" y="120329"/>
                  </a:lnTo>
                  <a:lnTo>
                    <a:pt x="2459" y="131239"/>
                  </a:lnTo>
                  <a:lnTo>
                    <a:pt x="983" y="142747"/>
                  </a:lnTo>
                  <a:lnTo>
                    <a:pt x="0" y="154652"/>
                  </a:lnTo>
                  <a:lnTo>
                    <a:pt x="1037" y="165128"/>
                  </a:lnTo>
                  <a:lnTo>
                    <a:pt x="3423" y="174652"/>
                  </a:lnTo>
                  <a:lnTo>
                    <a:pt x="6706" y="183542"/>
                  </a:lnTo>
                  <a:lnTo>
                    <a:pt x="10588" y="192855"/>
                  </a:lnTo>
                  <a:lnTo>
                    <a:pt x="14870" y="202450"/>
                  </a:lnTo>
                  <a:lnTo>
                    <a:pt x="19418" y="212234"/>
                  </a:lnTo>
                  <a:lnTo>
                    <a:pt x="24989" y="221296"/>
                  </a:lnTo>
                  <a:lnTo>
                    <a:pt x="31244" y="229878"/>
                  </a:lnTo>
                  <a:lnTo>
                    <a:pt x="37954" y="238139"/>
                  </a:lnTo>
                  <a:lnTo>
                    <a:pt x="45813" y="246186"/>
                  </a:lnTo>
                  <a:lnTo>
                    <a:pt x="54440" y="254091"/>
                  </a:lnTo>
                  <a:lnTo>
                    <a:pt x="63578" y="261901"/>
                  </a:lnTo>
                  <a:lnTo>
                    <a:pt x="73056" y="267954"/>
                  </a:lnTo>
                  <a:lnTo>
                    <a:pt x="82762" y="272837"/>
                  </a:lnTo>
                  <a:lnTo>
                    <a:pt x="92619" y="276938"/>
                  </a:lnTo>
                  <a:lnTo>
                    <a:pt x="102577" y="280519"/>
                  </a:lnTo>
                  <a:lnTo>
                    <a:pt x="112602" y="283753"/>
                  </a:lnTo>
                  <a:lnTo>
                    <a:pt x="122672" y="286756"/>
                  </a:lnTo>
                  <a:lnTo>
                    <a:pt x="133619" y="288757"/>
                  </a:lnTo>
                  <a:lnTo>
                    <a:pt x="145150" y="290092"/>
                  </a:lnTo>
                  <a:lnTo>
                    <a:pt x="157071" y="290982"/>
                  </a:lnTo>
                  <a:lnTo>
                    <a:pt x="168405" y="290728"/>
                  </a:lnTo>
                  <a:lnTo>
                    <a:pt x="179347" y="289713"/>
                  </a:lnTo>
                  <a:lnTo>
                    <a:pt x="190030" y="288189"/>
                  </a:lnTo>
                  <a:lnTo>
                    <a:pt x="199691" y="285479"/>
                  </a:lnTo>
                  <a:lnTo>
                    <a:pt x="208671" y="281980"/>
                  </a:lnTo>
                  <a:lnTo>
                    <a:pt x="217199" y="277954"/>
                  </a:lnTo>
                  <a:lnTo>
                    <a:pt x="225423" y="272730"/>
                  </a:lnTo>
                  <a:lnTo>
                    <a:pt x="233446" y="266707"/>
                  </a:lnTo>
                  <a:lnTo>
                    <a:pt x="241335" y="260151"/>
                  </a:lnTo>
                  <a:lnTo>
                    <a:pt x="248288" y="251548"/>
                  </a:lnTo>
                  <a:lnTo>
                    <a:pt x="254616" y="241579"/>
                  </a:lnTo>
                  <a:lnTo>
                    <a:pt x="260529" y="230700"/>
                  </a:lnTo>
                  <a:lnTo>
                    <a:pt x="265317" y="219214"/>
                  </a:lnTo>
                  <a:lnTo>
                    <a:pt x="269355" y="207323"/>
                  </a:lnTo>
                  <a:lnTo>
                    <a:pt x="272894" y="195162"/>
                  </a:lnTo>
                  <a:lnTo>
                    <a:pt x="276100" y="182822"/>
                  </a:lnTo>
                  <a:lnTo>
                    <a:pt x="281921" y="157821"/>
                  </a:lnTo>
                  <a:lnTo>
                    <a:pt x="282118" y="145228"/>
                  </a:lnTo>
                  <a:lnTo>
                    <a:pt x="280557" y="132599"/>
                  </a:lnTo>
                  <a:lnTo>
                    <a:pt x="275152" y="108125"/>
                  </a:lnTo>
                  <a:lnTo>
                    <a:pt x="269928" y="85958"/>
                  </a:lnTo>
                  <a:lnTo>
                    <a:pt x="264810" y="76152"/>
                  </a:lnTo>
                  <a:lnTo>
                    <a:pt x="258011" y="67075"/>
                  </a:lnTo>
                  <a:lnTo>
                    <a:pt x="242272" y="50216"/>
                  </a:lnTo>
                  <a:lnTo>
                    <a:pt x="226810" y="34257"/>
                  </a:lnTo>
                  <a:lnTo>
                    <a:pt x="217438" y="28138"/>
                  </a:lnTo>
                  <a:lnTo>
                    <a:pt x="206956" y="23212"/>
                  </a:lnTo>
                  <a:lnTo>
                    <a:pt x="195735" y="19082"/>
                  </a:lnTo>
                  <a:lnTo>
                    <a:pt x="184868" y="15482"/>
                  </a:lnTo>
                  <a:lnTo>
                    <a:pt x="174236" y="12235"/>
                  </a:lnTo>
                  <a:lnTo>
                    <a:pt x="163762" y="9223"/>
                  </a:lnTo>
                  <a:lnTo>
                    <a:pt x="155086" y="6369"/>
                  </a:lnTo>
                  <a:lnTo>
                    <a:pt x="147608" y="3620"/>
                  </a:lnTo>
                  <a:lnTo>
                    <a:pt x="140930" y="940"/>
                  </a:lnTo>
                  <a:lnTo>
                    <a:pt x="134784" y="0"/>
                  </a:lnTo>
                  <a:lnTo>
                    <a:pt x="128994" y="221"/>
                  </a:lnTo>
                  <a:lnTo>
                    <a:pt x="112333" y="320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237"/>
            <p:cNvSpPr/>
            <p:nvPr/>
          </p:nvSpPr>
          <p:spPr>
            <a:xfrm>
              <a:off x="685800" y="3139443"/>
              <a:ext cx="342720" cy="335278"/>
            </a:xfrm>
            <a:custGeom>
              <a:avLst/>
              <a:gdLst/>
              <a:ahLst/>
              <a:cxnLst/>
              <a:rect l="0" t="0" r="0" b="0"/>
              <a:pathLst>
                <a:path w="342720" h="335278">
                  <a:moveTo>
                    <a:pt x="0" y="7617"/>
                  </a:moveTo>
                  <a:lnTo>
                    <a:pt x="0" y="11663"/>
                  </a:lnTo>
                  <a:lnTo>
                    <a:pt x="847" y="12854"/>
                  </a:lnTo>
                  <a:lnTo>
                    <a:pt x="2258" y="13648"/>
                  </a:lnTo>
                  <a:lnTo>
                    <a:pt x="6561" y="14923"/>
                  </a:lnTo>
                  <a:lnTo>
                    <a:pt x="14341" y="15175"/>
                  </a:lnTo>
                  <a:lnTo>
                    <a:pt x="55008" y="15235"/>
                  </a:lnTo>
                  <a:lnTo>
                    <a:pt x="62072" y="16082"/>
                  </a:lnTo>
                  <a:lnTo>
                    <a:pt x="69322" y="17494"/>
                  </a:lnTo>
                  <a:lnTo>
                    <a:pt x="76694" y="19282"/>
                  </a:lnTo>
                  <a:lnTo>
                    <a:pt x="84996" y="19627"/>
                  </a:lnTo>
                  <a:lnTo>
                    <a:pt x="93918" y="19011"/>
                  </a:lnTo>
                  <a:lnTo>
                    <a:pt x="103252" y="17752"/>
                  </a:lnTo>
                  <a:lnTo>
                    <a:pt x="112014" y="16914"/>
                  </a:lnTo>
                  <a:lnTo>
                    <a:pt x="120396" y="16355"/>
                  </a:lnTo>
                  <a:lnTo>
                    <a:pt x="128524" y="15982"/>
                  </a:lnTo>
                  <a:lnTo>
                    <a:pt x="136483" y="14888"/>
                  </a:lnTo>
                  <a:lnTo>
                    <a:pt x="144329" y="13311"/>
                  </a:lnTo>
                  <a:lnTo>
                    <a:pt x="152099" y="11413"/>
                  </a:lnTo>
                  <a:lnTo>
                    <a:pt x="160666" y="10148"/>
                  </a:lnTo>
                  <a:lnTo>
                    <a:pt x="169764" y="9304"/>
                  </a:lnTo>
                  <a:lnTo>
                    <a:pt x="179216" y="8742"/>
                  </a:lnTo>
                  <a:lnTo>
                    <a:pt x="198749" y="8117"/>
                  </a:lnTo>
                  <a:lnTo>
                    <a:pt x="208700" y="7950"/>
                  </a:lnTo>
                  <a:lnTo>
                    <a:pt x="217873" y="6993"/>
                  </a:lnTo>
                  <a:lnTo>
                    <a:pt x="226529" y="5508"/>
                  </a:lnTo>
                  <a:lnTo>
                    <a:pt x="234839" y="3671"/>
                  </a:lnTo>
                  <a:lnTo>
                    <a:pt x="243766" y="2446"/>
                  </a:lnTo>
                  <a:lnTo>
                    <a:pt x="253104" y="1630"/>
                  </a:lnTo>
                  <a:lnTo>
                    <a:pt x="270817" y="723"/>
                  </a:lnTo>
                  <a:lnTo>
                    <a:pt x="284334" y="320"/>
                  </a:lnTo>
                  <a:lnTo>
                    <a:pt x="328490" y="16"/>
                  </a:lnTo>
                  <a:lnTo>
                    <a:pt x="340835" y="0"/>
                  </a:lnTo>
                  <a:lnTo>
                    <a:pt x="341523" y="846"/>
                  </a:lnTo>
                  <a:lnTo>
                    <a:pt x="342288" y="4043"/>
                  </a:lnTo>
                  <a:lnTo>
                    <a:pt x="342719" y="10603"/>
                  </a:lnTo>
                  <a:lnTo>
                    <a:pt x="341932" y="12995"/>
                  </a:lnTo>
                  <a:lnTo>
                    <a:pt x="334587" y="25174"/>
                  </a:lnTo>
                  <a:lnTo>
                    <a:pt x="329045" y="34047"/>
                  </a:lnTo>
                  <a:lnTo>
                    <a:pt x="320938" y="43635"/>
                  </a:lnTo>
                  <a:lnTo>
                    <a:pt x="315559" y="48562"/>
                  </a:lnTo>
                  <a:lnTo>
                    <a:pt x="309433" y="53541"/>
                  </a:lnTo>
                  <a:lnTo>
                    <a:pt x="302808" y="58553"/>
                  </a:lnTo>
                  <a:lnTo>
                    <a:pt x="296699" y="64434"/>
                  </a:lnTo>
                  <a:lnTo>
                    <a:pt x="290932" y="70895"/>
                  </a:lnTo>
                  <a:lnTo>
                    <a:pt x="285395" y="77742"/>
                  </a:lnTo>
                  <a:lnTo>
                    <a:pt x="278317" y="84847"/>
                  </a:lnTo>
                  <a:lnTo>
                    <a:pt x="270211" y="92124"/>
                  </a:lnTo>
                  <a:lnTo>
                    <a:pt x="261421" y="99515"/>
                  </a:lnTo>
                  <a:lnTo>
                    <a:pt x="253867" y="106982"/>
                  </a:lnTo>
                  <a:lnTo>
                    <a:pt x="247138" y="114501"/>
                  </a:lnTo>
                  <a:lnTo>
                    <a:pt x="240959" y="122053"/>
                  </a:lnTo>
                  <a:lnTo>
                    <a:pt x="227319" y="139475"/>
                  </a:lnTo>
                  <a:lnTo>
                    <a:pt x="220126" y="148863"/>
                  </a:lnTo>
                  <a:lnTo>
                    <a:pt x="211944" y="157661"/>
                  </a:lnTo>
                  <a:lnTo>
                    <a:pt x="203103" y="166066"/>
                  </a:lnTo>
                  <a:lnTo>
                    <a:pt x="193822" y="174210"/>
                  </a:lnTo>
                  <a:lnTo>
                    <a:pt x="185095" y="182179"/>
                  </a:lnTo>
                  <a:lnTo>
                    <a:pt x="168624" y="197807"/>
                  </a:lnTo>
                  <a:lnTo>
                    <a:pt x="161523" y="206377"/>
                  </a:lnTo>
                  <a:lnTo>
                    <a:pt x="155095" y="215477"/>
                  </a:lnTo>
                  <a:lnTo>
                    <a:pt x="137959" y="242208"/>
                  </a:lnTo>
                  <a:lnTo>
                    <a:pt x="132612" y="250371"/>
                  </a:lnTo>
                  <a:lnTo>
                    <a:pt x="128202" y="258353"/>
                  </a:lnTo>
                  <a:lnTo>
                    <a:pt x="124414" y="266214"/>
                  </a:lnTo>
                  <a:lnTo>
                    <a:pt x="121043" y="273995"/>
                  </a:lnTo>
                  <a:lnTo>
                    <a:pt x="117102" y="280876"/>
                  </a:lnTo>
                  <a:lnTo>
                    <a:pt x="112781" y="287157"/>
                  </a:lnTo>
                  <a:lnTo>
                    <a:pt x="108208" y="293037"/>
                  </a:lnTo>
                  <a:lnTo>
                    <a:pt x="100868" y="301828"/>
                  </a:lnTo>
                  <a:lnTo>
                    <a:pt x="94784" y="309404"/>
                  </a:lnTo>
                  <a:lnTo>
                    <a:pt x="89257" y="318416"/>
                  </a:lnTo>
                  <a:lnTo>
                    <a:pt x="85431" y="324919"/>
                  </a:lnTo>
                  <a:lnTo>
                    <a:pt x="84536" y="328698"/>
                  </a:lnTo>
                  <a:lnTo>
                    <a:pt x="83820" y="33527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238"/>
            <p:cNvSpPr/>
            <p:nvPr/>
          </p:nvSpPr>
          <p:spPr>
            <a:xfrm>
              <a:off x="678180" y="3329940"/>
              <a:ext cx="236221" cy="7528"/>
            </a:xfrm>
            <a:custGeom>
              <a:avLst/>
              <a:gdLst/>
              <a:ahLst/>
              <a:cxnLst/>
              <a:rect l="0" t="0" r="0" b="0"/>
              <a:pathLst>
                <a:path w="236221" h="7528">
                  <a:moveTo>
                    <a:pt x="0" y="0"/>
                  </a:moveTo>
                  <a:lnTo>
                    <a:pt x="47683" y="0"/>
                  </a:lnTo>
                  <a:lnTo>
                    <a:pt x="55495" y="847"/>
                  </a:lnTo>
                  <a:lnTo>
                    <a:pt x="64090" y="2258"/>
                  </a:lnTo>
                  <a:lnTo>
                    <a:pt x="73207" y="4045"/>
                  </a:lnTo>
                  <a:lnTo>
                    <a:pt x="83518" y="5237"/>
                  </a:lnTo>
                  <a:lnTo>
                    <a:pt x="94625" y="6032"/>
                  </a:lnTo>
                  <a:lnTo>
                    <a:pt x="116562" y="6914"/>
                  </a:lnTo>
                  <a:lnTo>
                    <a:pt x="134779" y="7307"/>
                  </a:lnTo>
                  <a:lnTo>
                    <a:pt x="171450" y="7527"/>
                  </a:lnTo>
                  <a:lnTo>
                    <a:pt x="182033" y="6711"/>
                  </a:lnTo>
                  <a:lnTo>
                    <a:pt x="190782" y="5321"/>
                  </a:lnTo>
                  <a:lnTo>
                    <a:pt x="198308" y="3547"/>
                  </a:lnTo>
                  <a:lnTo>
                    <a:pt x="205865" y="2365"/>
                  </a:lnTo>
                  <a:lnTo>
                    <a:pt x="213444" y="1577"/>
                  </a:lnTo>
                  <a:lnTo>
                    <a:pt x="23622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239"/>
            <p:cNvSpPr/>
            <p:nvPr/>
          </p:nvSpPr>
          <p:spPr>
            <a:xfrm>
              <a:off x="983560" y="3147060"/>
              <a:ext cx="334701" cy="357978"/>
            </a:xfrm>
            <a:custGeom>
              <a:avLst/>
              <a:gdLst/>
              <a:ahLst/>
              <a:cxnLst/>
              <a:rect l="0" t="0" r="0" b="0"/>
              <a:pathLst>
                <a:path w="334701" h="357978">
                  <a:moveTo>
                    <a:pt x="106100" y="0"/>
                  </a:moveTo>
                  <a:lnTo>
                    <a:pt x="106100" y="4046"/>
                  </a:lnTo>
                  <a:lnTo>
                    <a:pt x="102055" y="14651"/>
                  </a:lnTo>
                  <a:lnTo>
                    <a:pt x="100069" y="23727"/>
                  </a:lnTo>
                  <a:lnTo>
                    <a:pt x="99539" y="28518"/>
                  </a:lnTo>
                  <a:lnTo>
                    <a:pt x="97493" y="34252"/>
                  </a:lnTo>
                  <a:lnTo>
                    <a:pt x="94435" y="40615"/>
                  </a:lnTo>
                  <a:lnTo>
                    <a:pt x="90704" y="47397"/>
                  </a:lnTo>
                  <a:lnTo>
                    <a:pt x="87369" y="55304"/>
                  </a:lnTo>
                  <a:lnTo>
                    <a:pt x="84300" y="63963"/>
                  </a:lnTo>
                  <a:lnTo>
                    <a:pt x="81406" y="73122"/>
                  </a:lnTo>
                  <a:lnTo>
                    <a:pt x="76938" y="82615"/>
                  </a:lnTo>
                  <a:lnTo>
                    <a:pt x="71419" y="92330"/>
                  </a:lnTo>
                  <a:lnTo>
                    <a:pt x="65199" y="102193"/>
                  </a:lnTo>
                  <a:lnTo>
                    <a:pt x="59359" y="112156"/>
                  </a:lnTo>
                  <a:lnTo>
                    <a:pt x="53773" y="122184"/>
                  </a:lnTo>
                  <a:lnTo>
                    <a:pt x="48356" y="132256"/>
                  </a:lnTo>
                  <a:lnTo>
                    <a:pt x="43050" y="143204"/>
                  </a:lnTo>
                  <a:lnTo>
                    <a:pt x="37820" y="154736"/>
                  </a:lnTo>
                  <a:lnTo>
                    <a:pt x="32640" y="166658"/>
                  </a:lnTo>
                  <a:lnTo>
                    <a:pt x="22369" y="188934"/>
                  </a:lnTo>
                  <a:lnTo>
                    <a:pt x="17259" y="199616"/>
                  </a:lnTo>
                  <a:lnTo>
                    <a:pt x="13006" y="210124"/>
                  </a:lnTo>
                  <a:lnTo>
                    <a:pt x="9324" y="220516"/>
                  </a:lnTo>
                  <a:lnTo>
                    <a:pt x="6023" y="230831"/>
                  </a:lnTo>
                  <a:lnTo>
                    <a:pt x="3822" y="240247"/>
                  </a:lnTo>
                  <a:lnTo>
                    <a:pt x="2355" y="249065"/>
                  </a:lnTo>
                  <a:lnTo>
                    <a:pt x="1377" y="257483"/>
                  </a:lnTo>
                  <a:lnTo>
                    <a:pt x="724" y="264789"/>
                  </a:lnTo>
                  <a:lnTo>
                    <a:pt x="290" y="271353"/>
                  </a:lnTo>
                  <a:lnTo>
                    <a:pt x="0" y="277422"/>
                  </a:lnTo>
                  <a:lnTo>
                    <a:pt x="653" y="283161"/>
                  </a:lnTo>
                  <a:lnTo>
                    <a:pt x="3637" y="294054"/>
                  </a:lnTo>
                  <a:lnTo>
                    <a:pt x="10043" y="304540"/>
                  </a:lnTo>
                  <a:lnTo>
                    <a:pt x="14122" y="309707"/>
                  </a:lnTo>
                  <a:lnTo>
                    <a:pt x="19381" y="313151"/>
                  </a:lnTo>
                  <a:lnTo>
                    <a:pt x="25428" y="315447"/>
                  </a:lnTo>
                  <a:lnTo>
                    <a:pt x="31999" y="316979"/>
                  </a:lnTo>
                  <a:lnTo>
                    <a:pt x="38072" y="318845"/>
                  </a:lnTo>
                  <a:lnTo>
                    <a:pt x="43815" y="320937"/>
                  </a:lnTo>
                  <a:lnTo>
                    <a:pt x="49337" y="323179"/>
                  </a:lnTo>
                  <a:lnTo>
                    <a:pt x="56404" y="323825"/>
                  </a:lnTo>
                  <a:lnTo>
                    <a:pt x="64503" y="323410"/>
                  </a:lnTo>
                  <a:lnTo>
                    <a:pt x="73289" y="322287"/>
                  </a:lnTo>
                  <a:lnTo>
                    <a:pt x="81686" y="320691"/>
                  </a:lnTo>
                  <a:lnTo>
                    <a:pt x="89824" y="318781"/>
                  </a:lnTo>
                  <a:lnTo>
                    <a:pt x="97789" y="316661"/>
                  </a:lnTo>
                  <a:lnTo>
                    <a:pt x="106486" y="313554"/>
                  </a:lnTo>
                  <a:lnTo>
                    <a:pt x="115671" y="309789"/>
                  </a:lnTo>
                  <a:lnTo>
                    <a:pt x="125181" y="305586"/>
                  </a:lnTo>
                  <a:lnTo>
                    <a:pt x="144778" y="296401"/>
                  </a:lnTo>
                  <a:lnTo>
                    <a:pt x="154746" y="291581"/>
                  </a:lnTo>
                  <a:lnTo>
                    <a:pt x="163930" y="286674"/>
                  </a:lnTo>
                  <a:lnTo>
                    <a:pt x="172594" y="281709"/>
                  </a:lnTo>
                  <a:lnTo>
                    <a:pt x="180909" y="276706"/>
                  </a:lnTo>
                  <a:lnTo>
                    <a:pt x="196922" y="266632"/>
                  </a:lnTo>
                  <a:lnTo>
                    <a:pt x="204748" y="261575"/>
                  </a:lnTo>
                  <a:lnTo>
                    <a:pt x="211658" y="257356"/>
                  </a:lnTo>
                  <a:lnTo>
                    <a:pt x="217959" y="253698"/>
                  </a:lnTo>
                  <a:lnTo>
                    <a:pt x="223853" y="250412"/>
                  </a:lnTo>
                  <a:lnTo>
                    <a:pt x="232659" y="244503"/>
                  </a:lnTo>
                  <a:lnTo>
                    <a:pt x="239395" y="239901"/>
                  </a:lnTo>
                  <a:lnTo>
                    <a:pt x="245212" y="237856"/>
                  </a:lnTo>
                  <a:lnTo>
                    <a:pt x="247101" y="236464"/>
                  </a:lnTo>
                  <a:lnTo>
                    <a:pt x="248361" y="234689"/>
                  </a:lnTo>
                  <a:lnTo>
                    <a:pt x="249200" y="232660"/>
                  </a:lnTo>
                  <a:lnTo>
                    <a:pt x="248914" y="231307"/>
                  </a:lnTo>
                  <a:lnTo>
                    <a:pt x="247876" y="230404"/>
                  </a:lnTo>
                  <a:lnTo>
                    <a:pt x="246337" y="229803"/>
                  </a:lnTo>
                  <a:lnTo>
                    <a:pt x="240127" y="228957"/>
                  </a:lnTo>
                  <a:lnTo>
                    <a:pt x="233119" y="231016"/>
                  </a:lnTo>
                  <a:lnTo>
                    <a:pt x="224359" y="233907"/>
                  </a:lnTo>
                  <a:lnTo>
                    <a:pt x="214822" y="235192"/>
                  </a:lnTo>
                  <a:lnTo>
                    <a:pt x="209061" y="237228"/>
                  </a:lnTo>
                  <a:lnTo>
                    <a:pt x="202681" y="240279"/>
                  </a:lnTo>
                  <a:lnTo>
                    <a:pt x="195887" y="244006"/>
                  </a:lnTo>
                  <a:lnTo>
                    <a:pt x="189665" y="248184"/>
                  </a:lnTo>
                  <a:lnTo>
                    <a:pt x="183823" y="252663"/>
                  </a:lnTo>
                  <a:lnTo>
                    <a:pt x="178236" y="257342"/>
                  </a:lnTo>
                  <a:lnTo>
                    <a:pt x="171971" y="262155"/>
                  </a:lnTo>
                  <a:lnTo>
                    <a:pt x="165254" y="267057"/>
                  </a:lnTo>
                  <a:lnTo>
                    <a:pt x="158236" y="272018"/>
                  </a:lnTo>
                  <a:lnTo>
                    <a:pt x="151864" y="277019"/>
                  </a:lnTo>
                  <a:lnTo>
                    <a:pt x="145923" y="282046"/>
                  </a:lnTo>
                  <a:lnTo>
                    <a:pt x="140268" y="287090"/>
                  </a:lnTo>
                  <a:lnTo>
                    <a:pt x="136499" y="292147"/>
                  </a:lnTo>
                  <a:lnTo>
                    <a:pt x="132311" y="302281"/>
                  </a:lnTo>
                  <a:lnTo>
                    <a:pt x="130449" y="312430"/>
                  </a:lnTo>
                  <a:lnTo>
                    <a:pt x="129622" y="321738"/>
                  </a:lnTo>
                  <a:lnTo>
                    <a:pt x="129254" y="328697"/>
                  </a:lnTo>
                  <a:lnTo>
                    <a:pt x="130849" y="332585"/>
                  </a:lnTo>
                  <a:lnTo>
                    <a:pt x="137138" y="341420"/>
                  </a:lnTo>
                  <a:lnTo>
                    <a:pt x="142879" y="345300"/>
                  </a:lnTo>
                  <a:lnTo>
                    <a:pt x="150092" y="348733"/>
                  </a:lnTo>
                  <a:lnTo>
                    <a:pt x="158288" y="351869"/>
                  </a:lnTo>
                  <a:lnTo>
                    <a:pt x="167139" y="353960"/>
                  </a:lnTo>
                  <a:lnTo>
                    <a:pt x="176426" y="355353"/>
                  </a:lnTo>
                  <a:lnTo>
                    <a:pt x="186004" y="356282"/>
                  </a:lnTo>
                  <a:lnTo>
                    <a:pt x="195776" y="356902"/>
                  </a:lnTo>
                  <a:lnTo>
                    <a:pt x="215665" y="357590"/>
                  </a:lnTo>
                  <a:lnTo>
                    <a:pt x="249947" y="357977"/>
                  </a:lnTo>
                  <a:lnTo>
                    <a:pt x="261265" y="357185"/>
                  </a:lnTo>
                  <a:lnTo>
                    <a:pt x="272197" y="355810"/>
                  </a:lnTo>
                  <a:lnTo>
                    <a:pt x="282871" y="354047"/>
                  </a:lnTo>
                  <a:lnTo>
                    <a:pt x="291681" y="352871"/>
                  </a:lnTo>
                  <a:lnTo>
                    <a:pt x="299247" y="352088"/>
                  </a:lnTo>
                  <a:lnTo>
                    <a:pt x="305985" y="351565"/>
                  </a:lnTo>
                  <a:lnTo>
                    <a:pt x="312170" y="351217"/>
                  </a:lnTo>
                  <a:lnTo>
                    <a:pt x="334700" y="3505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240"/>
            <p:cNvSpPr/>
            <p:nvPr/>
          </p:nvSpPr>
          <p:spPr>
            <a:xfrm>
              <a:off x="1409700" y="3208020"/>
              <a:ext cx="91441" cy="243841"/>
            </a:xfrm>
            <a:custGeom>
              <a:avLst/>
              <a:gdLst/>
              <a:ahLst/>
              <a:cxnLst/>
              <a:rect l="0" t="0" r="0" b="0"/>
              <a:pathLst>
                <a:path w="91441" h="243841">
                  <a:moveTo>
                    <a:pt x="0" y="0"/>
                  </a:moveTo>
                  <a:lnTo>
                    <a:pt x="0" y="10606"/>
                  </a:lnTo>
                  <a:lnTo>
                    <a:pt x="2258" y="17696"/>
                  </a:lnTo>
                  <a:lnTo>
                    <a:pt x="4045" y="21957"/>
                  </a:lnTo>
                  <a:lnTo>
                    <a:pt x="5237" y="27339"/>
                  </a:lnTo>
                  <a:lnTo>
                    <a:pt x="6031" y="33466"/>
                  </a:lnTo>
                  <a:lnTo>
                    <a:pt x="6561" y="40090"/>
                  </a:lnTo>
                  <a:lnTo>
                    <a:pt x="7760" y="47047"/>
                  </a:lnTo>
                  <a:lnTo>
                    <a:pt x="9407" y="54225"/>
                  </a:lnTo>
                  <a:lnTo>
                    <a:pt x="11352" y="61550"/>
                  </a:lnTo>
                  <a:lnTo>
                    <a:pt x="15769" y="76462"/>
                  </a:lnTo>
                  <a:lnTo>
                    <a:pt x="18133" y="83995"/>
                  </a:lnTo>
                  <a:lnTo>
                    <a:pt x="21402" y="92404"/>
                  </a:lnTo>
                  <a:lnTo>
                    <a:pt x="25275" y="101396"/>
                  </a:lnTo>
                  <a:lnTo>
                    <a:pt x="29550" y="110777"/>
                  </a:lnTo>
                  <a:lnTo>
                    <a:pt x="33247" y="119572"/>
                  </a:lnTo>
                  <a:lnTo>
                    <a:pt x="36558" y="127974"/>
                  </a:lnTo>
                  <a:lnTo>
                    <a:pt x="39612" y="136116"/>
                  </a:lnTo>
                  <a:lnTo>
                    <a:pt x="43341" y="144084"/>
                  </a:lnTo>
                  <a:lnTo>
                    <a:pt x="47521" y="151936"/>
                  </a:lnTo>
                  <a:lnTo>
                    <a:pt x="52001" y="159711"/>
                  </a:lnTo>
                  <a:lnTo>
                    <a:pt x="55834" y="167434"/>
                  </a:lnTo>
                  <a:lnTo>
                    <a:pt x="59236" y="175123"/>
                  </a:lnTo>
                  <a:lnTo>
                    <a:pt x="62351" y="182789"/>
                  </a:lnTo>
                  <a:lnTo>
                    <a:pt x="65274" y="189592"/>
                  </a:lnTo>
                  <a:lnTo>
                    <a:pt x="70779" y="201668"/>
                  </a:lnTo>
                  <a:lnTo>
                    <a:pt x="78639" y="217986"/>
                  </a:lnTo>
                  <a:lnTo>
                    <a:pt x="81213" y="222371"/>
                  </a:lnTo>
                  <a:lnTo>
                    <a:pt x="83775" y="226141"/>
                  </a:lnTo>
                  <a:lnTo>
                    <a:pt x="86330" y="229500"/>
                  </a:lnTo>
                  <a:lnTo>
                    <a:pt x="89169" y="235492"/>
                  </a:lnTo>
                  <a:lnTo>
                    <a:pt x="91440" y="2438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241"/>
            <p:cNvSpPr/>
            <p:nvPr/>
          </p:nvSpPr>
          <p:spPr>
            <a:xfrm>
              <a:off x="1310640" y="3337589"/>
              <a:ext cx="243841" cy="15212"/>
            </a:xfrm>
            <a:custGeom>
              <a:avLst/>
              <a:gdLst/>
              <a:ahLst/>
              <a:cxnLst/>
              <a:rect l="0" t="0" r="0" b="0"/>
              <a:pathLst>
                <a:path w="243841" h="15212">
                  <a:moveTo>
                    <a:pt x="0" y="15211"/>
                  </a:moveTo>
                  <a:lnTo>
                    <a:pt x="13121" y="8651"/>
                  </a:lnTo>
                  <a:lnTo>
                    <a:pt x="17214" y="8297"/>
                  </a:lnTo>
                  <a:lnTo>
                    <a:pt x="23330" y="8062"/>
                  </a:lnTo>
                  <a:lnTo>
                    <a:pt x="30793" y="7905"/>
                  </a:lnTo>
                  <a:lnTo>
                    <a:pt x="39155" y="6954"/>
                  </a:lnTo>
                  <a:lnTo>
                    <a:pt x="48117" y="5473"/>
                  </a:lnTo>
                  <a:lnTo>
                    <a:pt x="57478" y="3639"/>
                  </a:lnTo>
                  <a:lnTo>
                    <a:pt x="67105" y="2416"/>
                  </a:lnTo>
                  <a:lnTo>
                    <a:pt x="76910" y="1601"/>
                  </a:lnTo>
                  <a:lnTo>
                    <a:pt x="86834" y="1058"/>
                  </a:lnTo>
                  <a:lnTo>
                    <a:pt x="111406" y="454"/>
                  </a:lnTo>
                  <a:lnTo>
                    <a:pt x="203031" y="0"/>
                  </a:lnTo>
                  <a:lnTo>
                    <a:pt x="213247" y="837"/>
                  </a:lnTo>
                  <a:lnTo>
                    <a:pt x="221752" y="2242"/>
                  </a:lnTo>
                  <a:lnTo>
                    <a:pt x="243840" y="759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242"/>
            <p:cNvSpPr/>
            <p:nvPr/>
          </p:nvSpPr>
          <p:spPr>
            <a:xfrm>
              <a:off x="1592580" y="3284220"/>
              <a:ext cx="334379" cy="377168"/>
            </a:xfrm>
            <a:custGeom>
              <a:avLst/>
              <a:gdLst/>
              <a:ahLst/>
              <a:cxnLst/>
              <a:rect l="0" t="0" r="0" b="0"/>
              <a:pathLst>
                <a:path w="334379" h="377168">
                  <a:moveTo>
                    <a:pt x="0" y="0"/>
                  </a:moveTo>
                  <a:lnTo>
                    <a:pt x="0" y="6561"/>
                  </a:lnTo>
                  <a:lnTo>
                    <a:pt x="8289" y="18027"/>
                  </a:lnTo>
                  <a:lnTo>
                    <a:pt x="12997" y="26639"/>
                  </a:lnTo>
                  <a:lnTo>
                    <a:pt x="22919" y="45965"/>
                  </a:lnTo>
                  <a:lnTo>
                    <a:pt x="25439" y="50964"/>
                  </a:lnTo>
                  <a:lnTo>
                    <a:pt x="27120" y="56836"/>
                  </a:lnTo>
                  <a:lnTo>
                    <a:pt x="28240" y="63290"/>
                  </a:lnTo>
                  <a:lnTo>
                    <a:pt x="28987" y="70133"/>
                  </a:lnTo>
                  <a:lnTo>
                    <a:pt x="31178" y="76389"/>
                  </a:lnTo>
                  <a:lnTo>
                    <a:pt x="38128" y="87855"/>
                  </a:lnTo>
                  <a:lnTo>
                    <a:pt x="44604" y="98596"/>
                  </a:lnTo>
                  <a:lnTo>
                    <a:pt x="51151" y="109014"/>
                  </a:lnTo>
                  <a:lnTo>
                    <a:pt x="59705" y="119289"/>
                  </a:lnTo>
                  <a:lnTo>
                    <a:pt x="66893" y="129500"/>
                  </a:lnTo>
                  <a:lnTo>
                    <a:pt x="69996" y="134593"/>
                  </a:lnTo>
                  <a:lnTo>
                    <a:pt x="77958" y="142510"/>
                  </a:lnTo>
                  <a:lnTo>
                    <a:pt x="82452" y="145807"/>
                  </a:lnTo>
                  <a:lnTo>
                    <a:pt x="91961" y="149470"/>
                  </a:lnTo>
                  <a:lnTo>
                    <a:pt x="101831" y="151098"/>
                  </a:lnTo>
                  <a:lnTo>
                    <a:pt x="111863" y="151821"/>
                  </a:lnTo>
                  <a:lnTo>
                    <a:pt x="117756" y="151168"/>
                  </a:lnTo>
                  <a:lnTo>
                    <a:pt x="124224" y="149886"/>
                  </a:lnTo>
                  <a:lnTo>
                    <a:pt x="131076" y="148184"/>
                  </a:lnTo>
                  <a:lnTo>
                    <a:pt x="137337" y="145356"/>
                  </a:lnTo>
                  <a:lnTo>
                    <a:pt x="143205" y="141777"/>
                  </a:lnTo>
                  <a:lnTo>
                    <a:pt x="153393" y="133285"/>
                  </a:lnTo>
                  <a:lnTo>
                    <a:pt x="160744" y="123867"/>
                  </a:lnTo>
                  <a:lnTo>
                    <a:pt x="166833" y="114037"/>
                  </a:lnTo>
                  <a:lnTo>
                    <a:pt x="172361" y="103176"/>
                  </a:lnTo>
                  <a:lnTo>
                    <a:pt x="175021" y="96724"/>
                  </a:lnTo>
                  <a:lnTo>
                    <a:pt x="177641" y="89883"/>
                  </a:lnTo>
                  <a:lnTo>
                    <a:pt x="179387" y="83629"/>
                  </a:lnTo>
                  <a:lnTo>
                    <a:pt x="181328" y="72164"/>
                  </a:lnTo>
                  <a:lnTo>
                    <a:pt x="184448" y="61424"/>
                  </a:lnTo>
                  <a:lnTo>
                    <a:pt x="187810" y="51006"/>
                  </a:lnTo>
                  <a:lnTo>
                    <a:pt x="189305" y="40732"/>
                  </a:lnTo>
                  <a:lnTo>
                    <a:pt x="190146" y="29473"/>
                  </a:lnTo>
                  <a:lnTo>
                    <a:pt x="190454" y="17700"/>
                  </a:lnTo>
                  <a:lnTo>
                    <a:pt x="190491" y="15726"/>
                  </a:lnTo>
                  <a:lnTo>
                    <a:pt x="190499" y="29934"/>
                  </a:lnTo>
                  <a:lnTo>
                    <a:pt x="192193" y="34349"/>
                  </a:lnTo>
                  <a:lnTo>
                    <a:pt x="198591" y="43771"/>
                  </a:lnTo>
                  <a:lnTo>
                    <a:pt x="201821" y="49501"/>
                  </a:lnTo>
                  <a:lnTo>
                    <a:pt x="204820" y="55861"/>
                  </a:lnTo>
                  <a:lnTo>
                    <a:pt x="207667" y="62640"/>
                  </a:lnTo>
                  <a:lnTo>
                    <a:pt x="211258" y="70547"/>
                  </a:lnTo>
                  <a:lnTo>
                    <a:pt x="219764" y="88363"/>
                  </a:lnTo>
                  <a:lnTo>
                    <a:pt x="224403" y="97009"/>
                  </a:lnTo>
                  <a:lnTo>
                    <a:pt x="229189" y="105313"/>
                  </a:lnTo>
                  <a:lnTo>
                    <a:pt x="234072" y="113389"/>
                  </a:lnTo>
                  <a:lnTo>
                    <a:pt x="239868" y="122159"/>
                  </a:lnTo>
                  <a:lnTo>
                    <a:pt x="253082" y="140935"/>
                  </a:lnTo>
                  <a:lnTo>
                    <a:pt x="274800" y="170546"/>
                  </a:lnTo>
                  <a:lnTo>
                    <a:pt x="281414" y="180584"/>
                  </a:lnTo>
                  <a:lnTo>
                    <a:pt x="287516" y="190663"/>
                  </a:lnTo>
                  <a:lnTo>
                    <a:pt x="293277" y="200768"/>
                  </a:lnTo>
                  <a:lnTo>
                    <a:pt x="304195" y="221028"/>
                  </a:lnTo>
                  <a:lnTo>
                    <a:pt x="325000" y="261630"/>
                  </a:lnTo>
                  <a:lnTo>
                    <a:pt x="328427" y="270940"/>
                  </a:lnTo>
                  <a:lnTo>
                    <a:pt x="330711" y="279687"/>
                  </a:lnTo>
                  <a:lnTo>
                    <a:pt x="332234" y="288058"/>
                  </a:lnTo>
                  <a:lnTo>
                    <a:pt x="333249" y="296179"/>
                  </a:lnTo>
                  <a:lnTo>
                    <a:pt x="333926" y="304133"/>
                  </a:lnTo>
                  <a:lnTo>
                    <a:pt x="334378" y="311975"/>
                  </a:lnTo>
                  <a:lnTo>
                    <a:pt x="333832" y="318897"/>
                  </a:lnTo>
                  <a:lnTo>
                    <a:pt x="332621" y="325205"/>
                  </a:lnTo>
                  <a:lnTo>
                    <a:pt x="330968" y="331103"/>
                  </a:lnTo>
                  <a:lnTo>
                    <a:pt x="327325" y="336729"/>
                  </a:lnTo>
                  <a:lnTo>
                    <a:pt x="322357" y="342173"/>
                  </a:lnTo>
                  <a:lnTo>
                    <a:pt x="316504" y="347495"/>
                  </a:lnTo>
                  <a:lnTo>
                    <a:pt x="305487" y="357925"/>
                  </a:lnTo>
                  <a:lnTo>
                    <a:pt x="300178" y="363077"/>
                  </a:lnTo>
                  <a:lnTo>
                    <a:pt x="292405" y="366511"/>
                  </a:lnTo>
                  <a:lnTo>
                    <a:pt x="282990" y="368801"/>
                  </a:lnTo>
                  <a:lnTo>
                    <a:pt x="272480" y="370327"/>
                  </a:lnTo>
                  <a:lnTo>
                    <a:pt x="249514" y="374281"/>
                  </a:lnTo>
                  <a:lnTo>
                    <a:pt x="237463" y="376521"/>
                  </a:lnTo>
                  <a:lnTo>
                    <a:pt x="225195" y="377167"/>
                  </a:lnTo>
                  <a:lnTo>
                    <a:pt x="212783" y="376751"/>
                  </a:lnTo>
                  <a:lnTo>
                    <a:pt x="200275" y="375628"/>
                  </a:lnTo>
                  <a:lnTo>
                    <a:pt x="187704" y="374032"/>
                  </a:lnTo>
                  <a:lnTo>
                    <a:pt x="175089" y="372122"/>
                  </a:lnTo>
                  <a:lnTo>
                    <a:pt x="149784" y="367741"/>
                  </a:lnTo>
                  <a:lnTo>
                    <a:pt x="124426" y="362971"/>
                  </a:lnTo>
                  <a:lnTo>
                    <a:pt x="101303" y="358030"/>
                  </a:lnTo>
                  <a:lnTo>
                    <a:pt x="90395" y="355527"/>
                  </a:lnTo>
                  <a:lnTo>
                    <a:pt x="80584" y="352165"/>
                  </a:lnTo>
                  <a:lnTo>
                    <a:pt x="71502" y="348230"/>
                  </a:lnTo>
                  <a:lnTo>
                    <a:pt x="62908" y="343914"/>
                  </a:lnTo>
                  <a:lnTo>
                    <a:pt x="55485" y="339342"/>
                  </a:lnTo>
                  <a:lnTo>
                    <a:pt x="48844" y="334602"/>
                  </a:lnTo>
                  <a:lnTo>
                    <a:pt x="42723" y="329748"/>
                  </a:lnTo>
                  <a:lnTo>
                    <a:pt x="36948" y="324819"/>
                  </a:lnTo>
                  <a:lnTo>
                    <a:pt x="31406" y="319839"/>
                  </a:lnTo>
                  <a:lnTo>
                    <a:pt x="26017" y="314827"/>
                  </a:lnTo>
                  <a:lnTo>
                    <a:pt x="22425" y="308944"/>
                  </a:lnTo>
                  <a:lnTo>
                    <a:pt x="20030" y="302483"/>
                  </a:lnTo>
                  <a:lnTo>
                    <a:pt x="18434" y="295636"/>
                  </a:lnTo>
                  <a:lnTo>
                    <a:pt x="18216" y="290224"/>
                  </a:lnTo>
                  <a:lnTo>
                    <a:pt x="18917" y="285769"/>
                  </a:lnTo>
                  <a:lnTo>
                    <a:pt x="22860" y="27432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243"/>
            <p:cNvSpPr/>
            <p:nvPr/>
          </p:nvSpPr>
          <p:spPr>
            <a:xfrm>
              <a:off x="1981200" y="3330999"/>
              <a:ext cx="175261" cy="14182"/>
            </a:xfrm>
            <a:custGeom>
              <a:avLst/>
              <a:gdLst/>
              <a:ahLst/>
              <a:cxnLst/>
              <a:rect l="0" t="0" r="0" b="0"/>
              <a:pathLst>
                <a:path w="175261" h="14182">
                  <a:moveTo>
                    <a:pt x="0" y="6561"/>
                  </a:moveTo>
                  <a:lnTo>
                    <a:pt x="4045" y="6561"/>
                  </a:lnTo>
                  <a:lnTo>
                    <a:pt x="6930" y="5714"/>
                  </a:lnTo>
                  <a:lnTo>
                    <a:pt x="10547" y="4304"/>
                  </a:lnTo>
                  <a:lnTo>
                    <a:pt x="14651" y="2516"/>
                  </a:lnTo>
                  <a:lnTo>
                    <a:pt x="19927" y="1324"/>
                  </a:lnTo>
                  <a:lnTo>
                    <a:pt x="25985" y="530"/>
                  </a:lnTo>
                  <a:lnTo>
                    <a:pt x="32564" y="0"/>
                  </a:lnTo>
                  <a:lnTo>
                    <a:pt x="39489" y="494"/>
                  </a:lnTo>
                  <a:lnTo>
                    <a:pt x="46646" y="1670"/>
                  </a:lnTo>
                  <a:lnTo>
                    <a:pt x="53957" y="3300"/>
                  </a:lnTo>
                  <a:lnTo>
                    <a:pt x="62218" y="4387"/>
                  </a:lnTo>
                  <a:lnTo>
                    <a:pt x="71112" y="5112"/>
                  </a:lnTo>
                  <a:lnTo>
                    <a:pt x="80428" y="5595"/>
                  </a:lnTo>
                  <a:lnTo>
                    <a:pt x="97553" y="6132"/>
                  </a:lnTo>
                  <a:lnTo>
                    <a:pt x="105675" y="6275"/>
                  </a:lnTo>
                  <a:lnTo>
                    <a:pt x="114477" y="7217"/>
                  </a:lnTo>
                  <a:lnTo>
                    <a:pt x="123731" y="8692"/>
                  </a:lnTo>
                  <a:lnTo>
                    <a:pt x="133288" y="10521"/>
                  </a:lnTo>
                  <a:lnTo>
                    <a:pt x="142198" y="11741"/>
                  </a:lnTo>
                  <a:lnTo>
                    <a:pt x="150679" y="12555"/>
                  </a:lnTo>
                  <a:lnTo>
                    <a:pt x="175260" y="1418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244"/>
            <p:cNvSpPr/>
            <p:nvPr/>
          </p:nvSpPr>
          <p:spPr>
            <a:xfrm>
              <a:off x="2034540" y="3406140"/>
              <a:ext cx="198121" cy="7621"/>
            </a:xfrm>
            <a:custGeom>
              <a:avLst/>
              <a:gdLst/>
              <a:ahLst/>
              <a:cxnLst/>
              <a:rect l="0" t="0" r="0" b="0"/>
              <a:pathLst>
                <a:path w="198121" h="7621">
                  <a:moveTo>
                    <a:pt x="0" y="7620"/>
                  </a:moveTo>
                  <a:lnTo>
                    <a:pt x="149332" y="7620"/>
                  </a:lnTo>
                  <a:lnTo>
                    <a:pt x="160515" y="6773"/>
                  </a:lnTo>
                  <a:lnTo>
                    <a:pt x="170510" y="5362"/>
                  </a:lnTo>
                  <a:lnTo>
                    <a:pt x="19812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245"/>
            <p:cNvSpPr/>
            <p:nvPr/>
          </p:nvSpPr>
          <p:spPr>
            <a:xfrm>
              <a:off x="2339340" y="3177540"/>
              <a:ext cx="60961" cy="304801"/>
            </a:xfrm>
            <a:custGeom>
              <a:avLst/>
              <a:gdLst/>
              <a:ahLst/>
              <a:cxnLst/>
              <a:rect l="0" t="0" r="0" b="0"/>
              <a:pathLst>
                <a:path w="60961" h="304801">
                  <a:moveTo>
                    <a:pt x="60960" y="0"/>
                  </a:moveTo>
                  <a:lnTo>
                    <a:pt x="60960" y="10606"/>
                  </a:lnTo>
                  <a:lnTo>
                    <a:pt x="60114" y="12997"/>
                  </a:lnTo>
                  <a:lnTo>
                    <a:pt x="58702" y="15438"/>
                  </a:lnTo>
                  <a:lnTo>
                    <a:pt x="56915" y="17912"/>
                  </a:lnTo>
                  <a:lnTo>
                    <a:pt x="55723" y="22101"/>
                  </a:lnTo>
                  <a:lnTo>
                    <a:pt x="54929" y="27434"/>
                  </a:lnTo>
                  <a:lnTo>
                    <a:pt x="54399" y="33529"/>
                  </a:lnTo>
                  <a:lnTo>
                    <a:pt x="54046" y="40133"/>
                  </a:lnTo>
                  <a:lnTo>
                    <a:pt x="53654" y="54244"/>
                  </a:lnTo>
                  <a:lnTo>
                    <a:pt x="52703" y="62409"/>
                  </a:lnTo>
                  <a:lnTo>
                    <a:pt x="51222" y="71240"/>
                  </a:lnTo>
                  <a:lnTo>
                    <a:pt x="49388" y="80513"/>
                  </a:lnTo>
                  <a:lnTo>
                    <a:pt x="45093" y="99848"/>
                  </a:lnTo>
                  <a:lnTo>
                    <a:pt x="25376" y="181217"/>
                  </a:lnTo>
                  <a:lnTo>
                    <a:pt x="20309" y="204719"/>
                  </a:lnTo>
                  <a:lnTo>
                    <a:pt x="17773" y="215219"/>
                  </a:lnTo>
                  <a:lnTo>
                    <a:pt x="15236" y="224759"/>
                  </a:lnTo>
                  <a:lnTo>
                    <a:pt x="10158" y="242133"/>
                  </a:lnTo>
                  <a:lnTo>
                    <a:pt x="5079" y="258322"/>
                  </a:lnTo>
                  <a:lnTo>
                    <a:pt x="3387" y="265348"/>
                  </a:lnTo>
                  <a:lnTo>
                    <a:pt x="2258" y="271725"/>
                  </a:lnTo>
                  <a:lnTo>
                    <a:pt x="1505" y="277670"/>
                  </a:lnTo>
                  <a:lnTo>
                    <a:pt x="1004" y="283327"/>
                  </a:lnTo>
                  <a:lnTo>
                    <a:pt x="669" y="288791"/>
                  </a:lnTo>
                  <a:lnTo>
                    <a:pt x="0" y="3048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246"/>
            <p:cNvSpPr/>
            <p:nvPr/>
          </p:nvSpPr>
          <p:spPr>
            <a:xfrm>
              <a:off x="2499977" y="3136082"/>
              <a:ext cx="181330" cy="170418"/>
            </a:xfrm>
            <a:custGeom>
              <a:avLst/>
              <a:gdLst/>
              <a:ahLst/>
              <a:cxnLst/>
              <a:rect l="0" t="0" r="0" b="0"/>
              <a:pathLst>
                <a:path w="181330" h="170418">
                  <a:moveTo>
                    <a:pt x="128923" y="3358"/>
                  </a:moveTo>
                  <a:lnTo>
                    <a:pt x="124878" y="3358"/>
                  </a:lnTo>
                  <a:lnTo>
                    <a:pt x="122840" y="5051"/>
                  </a:lnTo>
                  <a:lnTo>
                    <a:pt x="120635" y="7873"/>
                  </a:lnTo>
                  <a:lnTo>
                    <a:pt x="118317" y="11448"/>
                  </a:lnTo>
                  <a:lnTo>
                    <a:pt x="114233" y="14678"/>
                  </a:lnTo>
                  <a:lnTo>
                    <a:pt x="108970" y="17678"/>
                  </a:lnTo>
                  <a:lnTo>
                    <a:pt x="102921" y="20525"/>
                  </a:lnTo>
                  <a:lnTo>
                    <a:pt x="96348" y="24962"/>
                  </a:lnTo>
                  <a:lnTo>
                    <a:pt x="89427" y="30461"/>
                  </a:lnTo>
                  <a:lnTo>
                    <a:pt x="82272" y="36667"/>
                  </a:lnTo>
                  <a:lnTo>
                    <a:pt x="74963" y="43344"/>
                  </a:lnTo>
                  <a:lnTo>
                    <a:pt x="60068" y="57536"/>
                  </a:lnTo>
                  <a:lnTo>
                    <a:pt x="37402" y="79807"/>
                  </a:lnTo>
                  <a:lnTo>
                    <a:pt x="30656" y="87344"/>
                  </a:lnTo>
                  <a:lnTo>
                    <a:pt x="24465" y="94909"/>
                  </a:lnTo>
                  <a:lnTo>
                    <a:pt x="18644" y="102491"/>
                  </a:lnTo>
                  <a:lnTo>
                    <a:pt x="13917" y="109241"/>
                  </a:lnTo>
                  <a:lnTo>
                    <a:pt x="9919" y="115433"/>
                  </a:lnTo>
                  <a:lnTo>
                    <a:pt x="6407" y="121255"/>
                  </a:lnTo>
                  <a:lnTo>
                    <a:pt x="4066" y="126829"/>
                  </a:lnTo>
                  <a:lnTo>
                    <a:pt x="2505" y="132239"/>
                  </a:lnTo>
                  <a:lnTo>
                    <a:pt x="1465" y="137539"/>
                  </a:lnTo>
                  <a:lnTo>
                    <a:pt x="771" y="142765"/>
                  </a:lnTo>
                  <a:lnTo>
                    <a:pt x="308" y="147943"/>
                  </a:lnTo>
                  <a:lnTo>
                    <a:pt x="0" y="153088"/>
                  </a:lnTo>
                  <a:lnTo>
                    <a:pt x="1488" y="157365"/>
                  </a:lnTo>
                  <a:lnTo>
                    <a:pt x="4173" y="161062"/>
                  </a:lnTo>
                  <a:lnTo>
                    <a:pt x="7656" y="164374"/>
                  </a:lnTo>
                  <a:lnTo>
                    <a:pt x="11672" y="166582"/>
                  </a:lnTo>
                  <a:lnTo>
                    <a:pt x="16042" y="168054"/>
                  </a:lnTo>
                  <a:lnTo>
                    <a:pt x="20649" y="169036"/>
                  </a:lnTo>
                  <a:lnTo>
                    <a:pt x="25414" y="169690"/>
                  </a:lnTo>
                  <a:lnTo>
                    <a:pt x="30284" y="170126"/>
                  </a:lnTo>
                  <a:lnTo>
                    <a:pt x="35224" y="170417"/>
                  </a:lnTo>
                  <a:lnTo>
                    <a:pt x="41904" y="169764"/>
                  </a:lnTo>
                  <a:lnTo>
                    <a:pt x="49744" y="168482"/>
                  </a:lnTo>
                  <a:lnTo>
                    <a:pt x="58357" y="166781"/>
                  </a:lnTo>
                  <a:lnTo>
                    <a:pt x="67486" y="163953"/>
                  </a:lnTo>
                  <a:lnTo>
                    <a:pt x="76959" y="160375"/>
                  </a:lnTo>
                  <a:lnTo>
                    <a:pt x="86660" y="156296"/>
                  </a:lnTo>
                  <a:lnTo>
                    <a:pt x="95668" y="151037"/>
                  </a:lnTo>
                  <a:lnTo>
                    <a:pt x="104213" y="144991"/>
                  </a:lnTo>
                  <a:lnTo>
                    <a:pt x="112450" y="138420"/>
                  </a:lnTo>
                  <a:lnTo>
                    <a:pt x="120481" y="131499"/>
                  </a:lnTo>
                  <a:lnTo>
                    <a:pt x="128375" y="124345"/>
                  </a:lnTo>
                  <a:lnTo>
                    <a:pt x="136178" y="117036"/>
                  </a:lnTo>
                  <a:lnTo>
                    <a:pt x="143073" y="109624"/>
                  </a:lnTo>
                  <a:lnTo>
                    <a:pt x="149363" y="102142"/>
                  </a:lnTo>
                  <a:lnTo>
                    <a:pt x="155250" y="94614"/>
                  </a:lnTo>
                  <a:lnTo>
                    <a:pt x="160868" y="87055"/>
                  </a:lnTo>
                  <a:lnTo>
                    <a:pt x="171625" y="71883"/>
                  </a:lnTo>
                  <a:lnTo>
                    <a:pt x="175171" y="65128"/>
                  </a:lnTo>
                  <a:lnTo>
                    <a:pt x="177535" y="58931"/>
                  </a:lnTo>
                  <a:lnTo>
                    <a:pt x="179111" y="53107"/>
                  </a:lnTo>
                  <a:lnTo>
                    <a:pt x="180162" y="47531"/>
                  </a:lnTo>
                  <a:lnTo>
                    <a:pt x="180862" y="42120"/>
                  </a:lnTo>
                  <a:lnTo>
                    <a:pt x="181329" y="36819"/>
                  </a:lnTo>
                  <a:lnTo>
                    <a:pt x="180794" y="32439"/>
                  </a:lnTo>
                  <a:lnTo>
                    <a:pt x="179591" y="28672"/>
                  </a:lnTo>
                  <a:lnTo>
                    <a:pt x="177941" y="25314"/>
                  </a:lnTo>
                  <a:lnTo>
                    <a:pt x="175996" y="22228"/>
                  </a:lnTo>
                  <a:lnTo>
                    <a:pt x="173851" y="19325"/>
                  </a:lnTo>
                  <a:lnTo>
                    <a:pt x="171575" y="16543"/>
                  </a:lnTo>
                  <a:lnTo>
                    <a:pt x="169211" y="13841"/>
                  </a:lnTo>
                  <a:lnTo>
                    <a:pt x="164327" y="8582"/>
                  </a:lnTo>
                  <a:lnTo>
                    <a:pt x="160992" y="5994"/>
                  </a:lnTo>
                  <a:lnTo>
                    <a:pt x="157076" y="3422"/>
                  </a:lnTo>
                  <a:lnTo>
                    <a:pt x="152772" y="860"/>
                  </a:lnTo>
                  <a:lnTo>
                    <a:pt x="148209" y="0"/>
                  </a:lnTo>
                  <a:lnTo>
                    <a:pt x="143474" y="272"/>
                  </a:lnTo>
                  <a:lnTo>
                    <a:pt x="138624" y="1301"/>
                  </a:lnTo>
                  <a:lnTo>
                    <a:pt x="134543" y="2834"/>
                  </a:lnTo>
                  <a:lnTo>
                    <a:pt x="130977" y="4701"/>
                  </a:lnTo>
                  <a:lnTo>
                    <a:pt x="127752" y="6794"/>
                  </a:lnTo>
                  <a:lnTo>
                    <a:pt x="124756" y="9035"/>
                  </a:lnTo>
                  <a:lnTo>
                    <a:pt x="119169" y="13783"/>
                  </a:lnTo>
                  <a:lnTo>
                    <a:pt x="113863" y="18716"/>
                  </a:lnTo>
                  <a:lnTo>
                    <a:pt x="106063" y="2621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247"/>
            <p:cNvSpPr/>
            <p:nvPr/>
          </p:nvSpPr>
          <p:spPr>
            <a:xfrm>
              <a:off x="2484686" y="3322467"/>
              <a:ext cx="172918" cy="181927"/>
            </a:xfrm>
            <a:custGeom>
              <a:avLst/>
              <a:gdLst/>
              <a:ahLst/>
              <a:cxnLst/>
              <a:rect l="0" t="0" r="0" b="0"/>
              <a:pathLst>
                <a:path w="172918" h="181927">
                  <a:moveTo>
                    <a:pt x="60394" y="53193"/>
                  </a:moveTo>
                  <a:lnTo>
                    <a:pt x="56349" y="57238"/>
                  </a:lnTo>
                  <a:lnTo>
                    <a:pt x="54311" y="58430"/>
                  </a:lnTo>
                  <a:lnTo>
                    <a:pt x="49788" y="59754"/>
                  </a:lnTo>
                  <a:lnTo>
                    <a:pt x="47397" y="61800"/>
                  </a:lnTo>
                  <a:lnTo>
                    <a:pt x="44956" y="64858"/>
                  </a:lnTo>
                  <a:lnTo>
                    <a:pt x="42482" y="68590"/>
                  </a:lnTo>
                  <a:lnTo>
                    <a:pt x="39139" y="72771"/>
                  </a:lnTo>
                  <a:lnTo>
                    <a:pt x="35217" y="77252"/>
                  </a:lnTo>
                  <a:lnTo>
                    <a:pt x="30910" y="81932"/>
                  </a:lnTo>
                  <a:lnTo>
                    <a:pt x="21608" y="91648"/>
                  </a:lnTo>
                  <a:lnTo>
                    <a:pt x="16756" y="96610"/>
                  </a:lnTo>
                  <a:lnTo>
                    <a:pt x="12676" y="101611"/>
                  </a:lnTo>
                  <a:lnTo>
                    <a:pt x="9109" y="106638"/>
                  </a:lnTo>
                  <a:lnTo>
                    <a:pt x="5884" y="111683"/>
                  </a:lnTo>
                  <a:lnTo>
                    <a:pt x="3734" y="117587"/>
                  </a:lnTo>
                  <a:lnTo>
                    <a:pt x="2301" y="124062"/>
                  </a:lnTo>
                  <a:lnTo>
                    <a:pt x="1345" y="130919"/>
                  </a:lnTo>
                  <a:lnTo>
                    <a:pt x="708" y="137184"/>
                  </a:lnTo>
                  <a:lnTo>
                    <a:pt x="283" y="143054"/>
                  </a:lnTo>
                  <a:lnTo>
                    <a:pt x="0" y="148660"/>
                  </a:lnTo>
                  <a:lnTo>
                    <a:pt x="1505" y="153244"/>
                  </a:lnTo>
                  <a:lnTo>
                    <a:pt x="4201" y="157148"/>
                  </a:lnTo>
                  <a:lnTo>
                    <a:pt x="7692" y="160596"/>
                  </a:lnTo>
                  <a:lnTo>
                    <a:pt x="12560" y="164588"/>
                  </a:lnTo>
                  <a:lnTo>
                    <a:pt x="18344" y="168943"/>
                  </a:lnTo>
                  <a:lnTo>
                    <a:pt x="24741" y="173540"/>
                  </a:lnTo>
                  <a:lnTo>
                    <a:pt x="31545" y="176605"/>
                  </a:lnTo>
                  <a:lnTo>
                    <a:pt x="38622" y="178647"/>
                  </a:lnTo>
                  <a:lnTo>
                    <a:pt x="45879" y="180010"/>
                  </a:lnTo>
                  <a:lnTo>
                    <a:pt x="53257" y="180917"/>
                  </a:lnTo>
                  <a:lnTo>
                    <a:pt x="60716" y="181523"/>
                  </a:lnTo>
                  <a:lnTo>
                    <a:pt x="68229" y="181926"/>
                  </a:lnTo>
                  <a:lnTo>
                    <a:pt x="76624" y="181349"/>
                  </a:lnTo>
                  <a:lnTo>
                    <a:pt x="85607" y="180116"/>
                  </a:lnTo>
                  <a:lnTo>
                    <a:pt x="94983" y="178449"/>
                  </a:lnTo>
                  <a:lnTo>
                    <a:pt x="103773" y="175644"/>
                  </a:lnTo>
                  <a:lnTo>
                    <a:pt x="112174" y="172080"/>
                  </a:lnTo>
                  <a:lnTo>
                    <a:pt x="120314" y="168011"/>
                  </a:lnTo>
                  <a:lnTo>
                    <a:pt x="128280" y="163605"/>
                  </a:lnTo>
                  <a:lnTo>
                    <a:pt x="136132" y="158974"/>
                  </a:lnTo>
                  <a:lnTo>
                    <a:pt x="143906" y="154194"/>
                  </a:lnTo>
                  <a:lnTo>
                    <a:pt x="149935" y="149314"/>
                  </a:lnTo>
                  <a:lnTo>
                    <a:pt x="154802" y="144367"/>
                  </a:lnTo>
                  <a:lnTo>
                    <a:pt x="158892" y="139376"/>
                  </a:lnTo>
                  <a:lnTo>
                    <a:pt x="162466" y="133508"/>
                  </a:lnTo>
                  <a:lnTo>
                    <a:pt x="165695" y="127057"/>
                  </a:lnTo>
                  <a:lnTo>
                    <a:pt x="168695" y="120215"/>
                  </a:lnTo>
                  <a:lnTo>
                    <a:pt x="170695" y="112268"/>
                  </a:lnTo>
                  <a:lnTo>
                    <a:pt x="172028" y="103583"/>
                  </a:lnTo>
                  <a:lnTo>
                    <a:pt x="172917" y="94407"/>
                  </a:lnTo>
                  <a:lnTo>
                    <a:pt x="171816" y="85749"/>
                  </a:lnTo>
                  <a:lnTo>
                    <a:pt x="169389" y="77437"/>
                  </a:lnTo>
                  <a:lnTo>
                    <a:pt x="166077" y="69356"/>
                  </a:lnTo>
                  <a:lnTo>
                    <a:pt x="163023" y="61428"/>
                  </a:lnTo>
                  <a:lnTo>
                    <a:pt x="157371" y="45846"/>
                  </a:lnTo>
                  <a:lnTo>
                    <a:pt x="153832" y="38982"/>
                  </a:lnTo>
                  <a:lnTo>
                    <a:pt x="149779" y="32712"/>
                  </a:lnTo>
                  <a:lnTo>
                    <a:pt x="145384" y="26839"/>
                  </a:lnTo>
                  <a:lnTo>
                    <a:pt x="140761" y="22077"/>
                  </a:lnTo>
                  <a:lnTo>
                    <a:pt x="135985" y="18056"/>
                  </a:lnTo>
                  <a:lnTo>
                    <a:pt x="131108" y="14529"/>
                  </a:lnTo>
                  <a:lnTo>
                    <a:pt x="126163" y="11330"/>
                  </a:lnTo>
                  <a:lnTo>
                    <a:pt x="121174" y="8351"/>
                  </a:lnTo>
                  <a:lnTo>
                    <a:pt x="116154" y="5518"/>
                  </a:lnTo>
                  <a:lnTo>
                    <a:pt x="111961" y="3630"/>
                  </a:lnTo>
                  <a:lnTo>
                    <a:pt x="108318" y="2371"/>
                  </a:lnTo>
                  <a:lnTo>
                    <a:pt x="105044" y="1532"/>
                  </a:lnTo>
                  <a:lnTo>
                    <a:pt x="102014" y="972"/>
                  </a:lnTo>
                  <a:lnTo>
                    <a:pt x="99147" y="599"/>
                  </a:lnTo>
                  <a:lnTo>
                    <a:pt x="92508" y="0"/>
                  </a:lnTo>
                  <a:lnTo>
                    <a:pt x="91964" y="798"/>
                  </a:lnTo>
                  <a:lnTo>
                    <a:pt x="91600" y="2176"/>
                  </a:lnTo>
                  <a:lnTo>
                    <a:pt x="90874" y="7473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248"/>
            <p:cNvSpPr/>
            <p:nvPr/>
          </p:nvSpPr>
          <p:spPr>
            <a:xfrm>
              <a:off x="2823990" y="3185160"/>
              <a:ext cx="286674" cy="287558"/>
            </a:xfrm>
            <a:custGeom>
              <a:avLst/>
              <a:gdLst/>
              <a:ahLst/>
              <a:cxnLst/>
              <a:rect l="0" t="0" r="0" b="0"/>
              <a:pathLst>
                <a:path w="286674" h="287558">
                  <a:moveTo>
                    <a:pt x="102090" y="15240"/>
                  </a:moveTo>
                  <a:lnTo>
                    <a:pt x="90739" y="3889"/>
                  </a:lnTo>
                  <a:lnTo>
                    <a:pt x="88596" y="2593"/>
                  </a:lnTo>
                  <a:lnTo>
                    <a:pt x="83957" y="1152"/>
                  </a:lnTo>
                  <a:lnTo>
                    <a:pt x="80688" y="1615"/>
                  </a:lnTo>
                  <a:lnTo>
                    <a:pt x="72540" y="4387"/>
                  </a:lnTo>
                  <a:lnTo>
                    <a:pt x="67997" y="6311"/>
                  </a:lnTo>
                  <a:lnTo>
                    <a:pt x="63275" y="8441"/>
                  </a:lnTo>
                  <a:lnTo>
                    <a:pt x="58433" y="10707"/>
                  </a:lnTo>
                  <a:lnTo>
                    <a:pt x="52666" y="14758"/>
                  </a:lnTo>
                  <a:lnTo>
                    <a:pt x="46281" y="19999"/>
                  </a:lnTo>
                  <a:lnTo>
                    <a:pt x="39484" y="26033"/>
                  </a:lnTo>
                  <a:lnTo>
                    <a:pt x="33259" y="33442"/>
                  </a:lnTo>
                  <a:lnTo>
                    <a:pt x="27416" y="41768"/>
                  </a:lnTo>
                  <a:lnTo>
                    <a:pt x="21827" y="50705"/>
                  </a:lnTo>
                  <a:lnTo>
                    <a:pt x="17255" y="60050"/>
                  </a:lnTo>
                  <a:lnTo>
                    <a:pt x="13360" y="69667"/>
                  </a:lnTo>
                  <a:lnTo>
                    <a:pt x="9917" y="79464"/>
                  </a:lnTo>
                  <a:lnTo>
                    <a:pt x="6775" y="89383"/>
                  </a:lnTo>
                  <a:lnTo>
                    <a:pt x="1026" y="109435"/>
                  </a:lnTo>
                  <a:lnTo>
                    <a:pt x="0" y="120370"/>
                  </a:lnTo>
                  <a:lnTo>
                    <a:pt x="164" y="131893"/>
                  </a:lnTo>
                  <a:lnTo>
                    <a:pt x="1119" y="143809"/>
                  </a:lnTo>
                  <a:lnTo>
                    <a:pt x="3449" y="155139"/>
                  </a:lnTo>
                  <a:lnTo>
                    <a:pt x="6697" y="166079"/>
                  </a:lnTo>
                  <a:lnTo>
                    <a:pt x="10554" y="176760"/>
                  </a:lnTo>
                  <a:lnTo>
                    <a:pt x="15666" y="187266"/>
                  </a:lnTo>
                  <a:lnTo>
                    <a:pt x="21614" y="197658"/>
                  </a:lnTo>
                  <a:lnTo>
                    <a:pt x="28120" y="207972"/>
                  </a:lnTo>
                  <a:lnTo>
                    <a:pt x="34996" y="217388"/>
                  </a:lnTo>
                  <a:lnTo>
                    <a:pt x="42121" y="226205"/>
                  </a:lnTo>
                  <a:lnTo>
                    <a:pt x="49411" y="234624"/>
                  </a:lnTo>
                  <a:lnTo>
                    <a:pt x="58504" y="241929"/>
                  </a:lnTo>
                  <a:lnTo>
                    <a:pt x="68800" y="248493"/>
                  </a:lnTo>
                  <a:lnTo>
                    <a:pt x="79897" y="254562"/>
                  </a:lnTo>
                  <a:lnTo>
                    <a:pt x="91528" y="260301"/>
                  </a:lnTo>
                  <a:lnTo>
                    <a:pt x="103515" y="265821"/>
                  </a:lnTo>
                  <a:lnTo>
                    <a:pt x="115740" y="271194"/>
                  </a:lnTo>
                  <a:lnTo>
                    <a:pt x="128124" y="275623"/>
                  </a:lnTo>
                  <a:lnTo>
                    <a:pt x="140612" y="279422"/>
                  </a:lnTo>
                  <a:lnTo>
                    <a:pt x="153171" y="282801"/>
                  </a:lnTo>
                  <a:lnTo>
                    <a:pt x="164931" y="285054"/>
                  </a:lnTo>
                  <a:lnTo>
                    <a:pt x="176157" y="286556"/>
                  </a:lnTo>
                  <a:lnTo>
                    <a:pt x="187028" y="287557"/>
                  </a:lnTo>
                  <a:lnTo>
                    <a:pt x="197663" y="287378"/>
                  </a:lnTo>
                  <a:lnTo>
                    <a:pt x="208138" y="286412"/>
                  </a:lnTo>
                  <a:lnTo>
                    <a:pt x="218508" y="284921"/>
                  </a:lnTo>
                  <a:lnTo>
                    <a:pt x="227962" y="282235"/>
                  </a:lnTo>
                  <a:lnTo>
                    <a:pt x="236805" y="278749"/>
                  </a:lnTo>
                  <a:lnTo>
                    <a:pt x="245240" y="274733"/>
                  </a:lnTo>
                  <a:lnTo>
                    <a:pt x="253404" y="269516"/>
                  </a:lnTo>
                  <a:lnTo>
                    <a:pt x="261386" y="263497"/>
                  </a:lnTo>
                  <a:lnTo>
                    <a:pt x="269247" y="256945"/>
                  </a:lnTo>
                  <a:lnTo>
                    <a:pt x="275335" y="249190"/>
                  </a:lnTo>
                  <a:lnTo>
                    <a:pt x="280240" y="240633"/>
                  </a:lnTo>
                  <a:lnTo>
                    <a:pt x="284357" y="231542"/>
                  </a:lnTo>
                  <a:lnTo>
                    <a:pt x="286254" y="221248"/>
                  </a:lnTo>
                  <a:lnTo>
                    <a:pt x="286673" y="210152"/>
                  </a:lnTo>
                  <a:lnTo>
                    <a:pt x="286105" y="198521"/>
                  </a:lnTo>
                  <a:lnTo>
                    <a:pt x="284880" y="186534"/>
                  </a:lnTo>
                  <a:lnTo>
                    <a:pt x="283217" y="174310"/>
                  </a:lnTo>
                  <a:lnTo>
                    <a:pt x="281261" y="161926"/>
                  </a:lnTo>
                  <a:lnTo>
                    <a:pt x="277417" y="150284"/>
                  </a:lnTo>
                  <a:lnTo>
                    <a:pt x="272315" y="139136"/>
                  </a:lnTo>
                  <a:lnTo>
                    <a:pt x="266374" y="128318"/>
                  </a:lnTo>
                  <a:lnTo>
                    <a:pt x="245875" y="92865"/>
                  </a:lnTo>
                  <a:lnTo>
                    <a:pt x="236893" y="82230"/>
                  </a:lnTo>
                  <a:lnTo>
                    <a:pt x="226672" y="72600"/>
                  </a:lnTo>
                  <a:lnTo>
                    <a:pt x="215625" y="63640"/>
                  </a:lnTo>
                  <a:lnTo>
                    <a:pt x="204027" y="55127"/>
                  </a:lnTo>
                  <a:lnTo>
                    <a:pt x="192061" y="46911"/>
                  </a:lnTo>
                  <a:lnTo>
                    <a:pt x="179851" y="38894"/>
                  </a:lnTo>
                  <a:lnTo>
                    <a:pt x="168324" y="31856"/>
                  </a:lnTo>
                  <a:lnTo>
                    <a:pt x="157253" y="25471"/>
                  </a:lnTo>
                  <a:lnTo>
                    <a:pt x="146485" y="19521"/>
                  </a:lnTo>
                  <a:lnTo>
                    <a:pt x="135920" y="14707"/>
                  </a:lnTo>
                  <a:lnTo>
                    <a:pt x="125490" y="10652"/>
                  </a:lnTo>
                  <a:lnTo>
                    <a:pt x="115150" y="7101"/>
                  </a:lnTo>
                  <a:lnTo>
                    <a:pt x="107410" y="4734"/>
                  </a:lnTo>
                  <a:lnTo>
                    <a:pt x="101404" y="3156"/>
                  </a:lnTo>
                  <a:lnTo>
                    <a:pt x="8685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249"/>
            <p:cNvSpPr/>
            <p:nvPr/>
          </p:nvSpPr>
          <p:spPr>
            <a:xfrm>
              <a:off x="1592580" y="3893820"/>
              <a:ext cx="342221" cy="401859"/>
            </a:xfrm>
            <a:custGeom>
              <a:avLst/>
              <a:gdLst/>
              <a:ahLst/>
              <a:cxnLst/>
              <a:rect l="0" t="0" r="0" b="0"/>
              <a:pathLst>
                <a:path w="342221" h="401859">
                  <a:moveTo>
                    <a:pt x="0" y="0"/>
                  </a:moveTo>
                  <a:lnTo>
                    <a:pt x="0" y="77746"/>
                  </a:lnTo>
                  <a:lnTo>
                    <a:pt x="2258" y="89869"/>
                  </a:lnTo>
                  <a:lnTo>
                    <a:pt x="10606" y="115495"/>
                  </a:lnTo>
                  <a:lnTo>
                    <a:pt x="15439" y="127813"/>
                  </a:lnTo>
                  <a:lnTo>
                    <a:pt x="17912" y="133469"/>
                  </a:lnTo>
                  <a:lnTo>
                    <a:pt x="27434" y="144268"/>
                  </a:lnTo>
                  <a:lnTo>
                    <a:pt x="33529" y="149519"/>
                  </a:lnTo>
                  <a:lnTo>
                    <a:pt x="40133" y="153866"/>
                  </a:lnTo>
                  <a:lnTo>
                    <a:pt x="47076" y="157611"/>
                  </a:lnTo>
                  <a:lnTo>
                    <a:pt x="54244" y="160954"/>
                  </a:lnTo>
                  <a:lnTo>
                    <a:pt x="61563" y="163183"/>
                  </a:lnTo>
                  <a:lnTo>
                    <a:pt x="68982" y="164669"/>
                  </a:lnTo>
                  <a:lnTo>
                    <a:pt x="76468" y="165659"/>
                  </a:lnTo>
                  <a:lnTo>
                    <a:pt x="83999" y="167166"/>
                  </a:lnTo>
                  <a:lnTo>
                    <a:pt x="91559" y="169018"/>
                  </a:lnTo>
                  <a:lnTo>
                    <a:pt x="99139" y="171099"/>
                  </a:lnTo>
                  <a:lnTo>
                    <a:pt x="107580" y="171639"/>
                  </a:lnTo>
                  <a:lnTo>
                    <a:pt x="116593" y="171153"/>
                  </a:lnTo>
                  <a:lnTo>
                    <a:pt x="125989" y="169982"/>
                  </a:lnTo>
                  <a:lnTo>
                    <a:pt x="134793" y="168355"/>
                  </a:lnTo>
                  <a:lnTo>
                    <a:pt x="143202" y="166423"/>
                  </a:lnTo>
                  <a:lnTo>
                    <a:pt x="151348" y="164288"/>
                  </a:lnTo>
                  <a:lnTo>
                    <a:pt x="159319" y="161172"/>
                  </a:lnTo>
                  <a:lnTo>
                    <a:pt x="167172" y="157402"/>
                  </a:lnTo>
                  <a:lnTo>
                    <a:pt x="174948" y="153195"/>
                  </a:lnTo>
                  <a:lnTo>
                    <a:pt x="180979" y="148696"/>
                  </a:lnTo>
                  <a:lnTo>
                    <a:pt x="189938" y="139183"/>
                  </a:lnTo>
                  <a:lnTo>
                    <a:pt x="196741" y="129310"/>
                  </a:lnTo>
                  <a:lnTo>
                    <a:pt x="199741" y="124307"/>
                  </a:lnTo>
                  <a:lnTo>
                    <a:pt x="203074" y="111974"/>
                  </a:lnTo>
                  <a:lnTo>
                    <a:pt x="203962" y="105130"/>
                  </a:lnTo>
                  <a:lnTo>
                    <a:pt x="204950" y="93008"/>
                  </a:lnTo>
                  <a:lnTo>
                    <a:pt x="205389" y="81130"/>
                  </a:lnTo>
                  <a:lnTo>
                    <a:pt x="205584" y="67385"/>
                  </a:lnTo>
                  <a:lnTo>
                    <a:pt x="203413" y="55066"/>
                  </a:lnTo>
                  <a:lnTo>
                    <a:pt x="199626" y="44794"/>
                  </a:lnTo>
                  <a:lnTo>
                    <a:pt x="192734" y="34251"/>
                  </a:lnTo>
                  <a:lnTo>
                    <a:pt x="187824" y="28487"/>
                  </a:lnTo>
                  <a:lnTo>
                    <a:pt x="185330" y="26612"/>
                  </a:lnTo>
                  <a:lnTo>
                    <a:pt x="176753" y="23354"/>
                  </a:lnTo>
                  <a:lnTo>
                    <a:pt x="176256" y="24036"/>
                  </a:lnTo>
                  <a:lnTo>
                    <a:pt x="175703" y="27052"/>
                  </a:lnTo>
                  <a:lnTo>
                    <a:pt x="176402" y="29041"/>
                  </a:lnTo>
                  <a:lnTo>
                    <a:pt x="183607" y="40576"/>
                  </a:lnTo>
                  <a:lnTo>
                    <a:pt x="188283" y="49360"/>
                  </a:lnTo>
                  <a:lnTo>
                    <a:pt x="193184" y="58909"/>
                  </a:lnTo>
                  <a:lnTo>
                    <a:pt x="202700" y="71055"/>
                  </a:lnTo>
                  <a:lnTo>
                    <a:pt x="208793" y="77850"/>
                  </a:lnTo>
                  <a:lnTo>
                    <a:pt x="214549" y="85767"/>
                  </a:lnTo>
                  <a:lnTo>
                    <a:pt x="220079" y="94431"/>
                  </a:lnTo>
                  <a:lnTo>
                    <a:pt x="225460" y="103594"/>
                  </a:lnTo>
                  <a:lnTo>
                    <a:pt x="231586" y="113090"/>
                  </a:lnTo>
                  <a:lnTo>
                    <a:pt x="238211" y="122807"/>
                  </a:lnTo>
                  <a:lnTo>
                    <a:pt x="245167" y="132671"/>
                  </a:lnTo>
                  <a:lnTo>
                    <a:pt x="251498" y="142634"/>
                  </a:lnTo>
                  <a:lnTo>
                    <a:pt x="257413" y="152662"/>
                  </a:lnTo>
                  <a:lnTo>
                    <a:pt x="263048" y="162735"/>
                  </a:lnTo>
                  <a:lnTo>
                    <a:pt x="269346" y="172837"/>
                  </a:lnTo>
                  <a:lnTo>
                    <a:pt x="276084" y="182958"/>
                  </a:lnTo>
                  <a:lnTo>
                    <a:pt x="283116" y="193092"/>
                  </a:lnTo>
                  <a:lnTo>
                    <a:pt x="289498" y="204081"/>
                  </a:lnTo>
                  <a:lnTo>
                    <a:pt x="295445" y="215641"/>
                  </a:lnTo>
                  <a:lnTo>
                    <a:pt x="301103" y="227581"/>
                  </a:lnTo>
                  <a:lnTo>
                    <a:pt x="307416" y="238927"/>
                  </a:lnTo>
                  <a:lnTo>
                    <a:pt x="314164" y="249878"/>
                  </a:lnTo>
                  <a:lnTo>
                    <a:pt x="321203" y="260565"/>
                  </a:lnTo>
                  <a:lnTo>
                    <a:pt x="326742" y="271077"/>
                  </a:lnTo>
                  <a:lnTo>
                    <a:pt x="331281" y="281471"/>
                  </a:lnTo>
                  <a:lnTo>
                    <a:pt x="335154" y="291787"/>
                  </a:lnTo>
                  <a:lnTo>
                    <a:pt x="337736" y="302052"/>
                  </a:lnTo>
                  <a:lnTo>
                    <a:pt x="339458" y="312281"/>
                  </a:lnTo>
                  <a:lnTo>
                    <a:pt x="340605" y="322487"/>
                  </a:lnTo>
                  <a:lnTo>
                    <a:pt x="341370" y="331831"/>
                  </a:lnTo>
                  <a:lnTo>
                    <a:pt x="341880" y="340601"/>
                  </a:lnTo>
                  <a:lnTo>
                    <a:pt x="342220" y="348988"/>
                  </a:lnTo>
                  <a:lnTo>
                    <a:pt x="341600" y="356272"/>
                  </a:lnTo>
                  <a:lnTo>
                    <a:pt x="340340" y="362821"/>
                  </a:lnTo>
                  <a:lnTo>
                    <a:pt x="338653" y="368881"/>
                  </a:lnTo>
                  <a:lnTo>
                    <a:pt x="334989" y="374614"/>
                  </a:lnTo>
                  <a:lnTo>
                    <a:pt x="330006" y="380129"/>
                  </a:lnTo>
                  <a:lnTo>
                    <a:pt x="324144" y="385500"/>
                  </a:lnTo>
                  <a:lnTo>
                    <a:pt x="318543" y="389926"/>
                  </a:lnTo>
                  <a:lnTo>
                    <a:pt x="313115" y="393724"/>
                  </a:lnTo>
                  <a:lnTo>
                    <a:pt x="307804" y="397103"/>
                  </a:lnTo>
                  <a:lnTo>
                    <a:pt x="300029" y="399355"/>
                  </a:lnTo>
                  <a:lnTo>
                    <a:pt x="290613" y="400857"/>
                  </a:lnTo>
                  <a:lnTo>
                    <a:pt x="280102" y="401858"/>
                  </a:lnTo>
                  <a:lnTo>
                    <a:pt x="269708" y="401679"/>
                  </a:lnTo>
                  <a:lnTo>
                    <a:pt x="259392" y="400712"/>
                  </a:lnTo>
                  <a:lnTo>
                    <a:pt x="249128" y="399222"/>
                  </a:lnTo>
                  <a:lnTo>
                    <a:pt x="238899" y="397381"/>
                  </a:lnTo>
                  <a:lnTo>
                    <a:pt x="228693" y="395307"/>
                  </a:lnTo>
                  <a:lnTo>
                    <a:pt x="161617" y="380918"/>
                  </a:lnTo>
                  <a:lnTo>
                    <a:pt x="150925" y="378405"/>
                  </a:lnTo>
                  <a:lnTo>
                    <a:pt x="141257" y="375037"/>
                  </a:lnTo>
                  <a:lnTo>
                    <a:pt x="132271" y="371098"/>
                  </a:lnTo>
                  <a:lnTo>
                    <a:pt x="123741" y="366778"/>
                  </a:lnTo>
                  <a:lnTo>
                    <a:pt x="115514" y="363052"/>
                  </a:lnTo>
                  <a:lnTo>
                    <a:pt x="107489" y="359722"/>
                  </a:lnTo>
                  <a:lnTo>
                    <a:pt x="99600" y="356655"/>
                  </a:lnTo>
                  <a:lnTo>
                    <a:pt x="93493" y="354609"/>
                  </a:lnTo>
                  <a:lnTo>
                    <a:pt x="84451" y="352337"/>
                  </a:lnTo>
                  <a:lnTo>
                    <a:pt x="77609" y="349070"/>
                  </a:lnTo>
                  <a:lnTo>
                    <a:pt x="74599" y="347013"/>
                  </a:lnTo>
                  <a:lnTo>
                    <a:pt x="73440" y="345642"/>
                  </a:lnTo>
                  <a:lnTo>
                    <a:pt x="73513" y="344728"/>
                  </a:lnTo>
                  <a:lnTo>
                    <a:pt x="76200" y="3429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250"/>
            <p:cNvSpPr/>
            <p:nvPr/>
          </p:nvSpPr>
          <p:spPr>
            <a:xfrm>
              <a:off x="1935480" y="3954780"/>
              <a:ext cx="259081" cy="22861"/>
            </a:xfrm>
            <a:custGeom>
              <a:avLst/>
              <a:gdLst/>
              <a:ahLst/>
              <a:cxnLst/>
              <a:rect l="0" t="0" r="0" b="0"/>
              <a:pathLst>
                <a:path w="259081" h="22861">
                  <a:moveTo>
                    <a:pt x="0" y="0"/>
                  </a:moveTo>
                  <a:lnTo>
                    <a:pt x="76421" y="0"/>
                  </a:lnTo>
                  <a:lnTo>
                    <a:pt x="88201" y="846"/>
                  </a:lnTo>
                  <a:lnTo>
                    <a:pt x="100288" y="2258"/>
                  </a:lnTo>
                  <a:lnTo>
                    <a:pt x="112578" y="4045"/>
                  </a:lnTo>
                  <a:lnTo>
                    <a:pt x="137524" y="8289"/>
                  </a:lnTo>
                  <a:lnTo>
                    <a:pt x="150102" y="10606"/>
                  </a:lnTo>
                  <a:lnTo>
                    <a:pt x="162722" y="12150"/>
                  </a:lnTo>
                  <a:lnTo>
                    <a:pt x="175368" y="13181"/>
                  </a:lnTo>
                  <a:lnTo>
                    <a:pt x="188032" y="13867"/>
                  </a:lnTo>
                  <a:lnTo>
                    <a:pt x="199862" y="15171"/>
                  </a:lnTo>
                  <a:lnTo>
                    <a:pt x="211134" y="16887"/>
                  </a:lnTo>
                  <a:lnTo>
                    <a:pt x="222036" y="18879"/>
                  </a:lnTo>
                  <a:lnTo>
                    <a:pt x="230998" y="20206"/>
                  </a:lnTo>
                  <a:lnTo>
                    <a:pt x="238665" y="21090"/>
                  </a:lnTo>
                  <a:lnTo>
                    <a:pt x="259080" y="228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251"/>
            <p:cNvSpPr/>
            <p:nvPr/>
          </p:nvSpPr>
          <p:spPr>
            <a:xfrm>
              <a:off x="1981200" y="4023360"/>
              <a:ext cx="236221" cy="22861"/>
            </a:xfrm>
            <a:custGeom>
              <a:avLst/>
              <a:gdLst/>
              <a:ahLst/>
              <a:cxnLst/>
              <a:rect l="0" t="0" r="0" b="0"/>
              <a:pathLst>
                <a:path w="236221" h="22861">
                  <a:moveTo>
                    <a:pt x="0" y="22860"/>
                  </a:moveTo>
                  <a:lnTo>
                    <a:pt x="61550" y="22860"/>
                  </a:lnTo>
                  <a:lnTo>
                    <a:pt x="69820" y="22014"/>
                  </a:lnTo>
                  <a:lnTo>
                    <a:pt x="78720" y="20602"/>
                  </a:lnTo>
                  <a:lnTo>
                    <a:pt x="88040" y="18815"/>
                  </a:lnTo>
                  <a:lnTo>
                    <a:pt x="96794" y="16777"/>
                  </a:lnTo>
                  <a:lnTo>
                    <a:pt x="105169" y="14571"/>
                  </a:lnTo>
                  <a:lnTo>
                    <a:pt x="113293" y="12254"/>
                  </a:lnTo>
                  <a:lnTo>
                    <a:pt x="121248" y="10710"/>
                  </a:lnTo>
                  <a:lnTo>
                    <a:pt x="129093" y="9679"/>
                  </a:lnTo>
                  <a:lnTo>
                    <a:pt x="136861" y="8993"/>
                  </a:lnTo>
                  <a:lnTo>
                    <a:pt x="144581" y="8535"/>
                  </a:lnTo>
                  <a:lnTo>
                    <a:pt x="159932" y="8027"/>
                  </a:lnTo>
                  <a:lnTo>
                    <a:pt x="167581" y="7045"/>
                  </a:lnTo>
                  <a:lnTo>
                    <a:pt x="175221" y="5543"/>
                  </a:lnTo>
                  <a:lnTo>
                    <a:pt x="182854" y="3695"/>
                  </a:lnTo>
                  <a:lnTo>
                    <a:pt x="189636" y="2464"/>
                  </a:lnTo>
                  <a:lnTo>
                    <a:pt x="195851" y="1643"/>
                  </a:lnTo>
                  <a:lnTo>
                    <a:pt x="201687" y="1095"/>
                  </a:lnTo>
                  <a:lnTo>
                    <a:pt x="206425" y="730"/>
                  </a:lnTo>
                  <a:lnTo>
                    <a:pt x="210430" y="487"/>
                  </a:lnTo>
                  <a:lnTo>
                    <a:pt x="217138" y="216"/>
                  </a:lnTo>
                  <a:lnTo>
                    <a:pt x="225674" y="64"/>
                  </a:lnTo>
                  <a:lnTo>
                    <a:pt x="23622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252"/>
            <p:cNvSpPr/>
            <p:nvPr/>
          </p:nvSpPr>
          <p:spPr>
            <a:xfrm>
              <a:off x="2316861" y="3771900"/>
              <a:ext cx="83126" cy="297181"/>
            </a:xfrm>
            <a:custGeom>
              <a:avLst/>
              <a:gdLst/>
              <a:ahLst/>
              <a:cxnLst/>
              <a:rect l="0" t="0" r="0" b="0"/>
              <a:pathLst>
                <a:path w="83126" h="297181">
                  <a:moveTo>
                    <a:pt x="75819" y="0"/>
                  </a:moveTo>
                  <a:lnTo>
                    <a:pt x="83125" y="0"/>
                  </a:lnTo>
                  <a:lnTo>
                    <a:pt x="81042" y="2258"/>
                  </a:lnTo>
                  <a:lnTo>
                    <a:pt x="79301" y="4045"/>
                  </a:lnTo>
                  <a:lnTo>
                    <a:pt x="78140" y="6083"/>
                  </a:lnTo>
                  <a:lnTo>
                    <a:pt x="76851" y="10606"/>
                  </a:lnTo>
                  <a:lnTo>
                    <a:pt x="76278" y="17696"/>
                  </a:lnTo>
                  <a:lnTo>
                    <a:pt x="76125" y="21958"/>
                  </a:lnTo>
                  <a:lnTo>
                    <a:pt x="73698" y="31208"/>
                  </a:lnTo>
                  <a:lnTo>
                    <a:pt x="71864" y="36045"/>
                  </a:lnTo>
                  <a:lnTo>
                    <a:pt x="69796" y="40963"/>
                  </a:lnTo>
                  <a:lnTo>
                    <a:pt x="67571" y="45936"/>
                  </a:lnTo>
                  <a:lnTo>
                    <a:pt x="65240" y="50944"/>
                  </a:lnTo>
                  <a:lnTo>
                    <a:pt x="62840" y="56823"/>
                  </a:lnTo>
                  <a:lnTo>
                    <a:pt x="60393" y="63282"/>
                  </a:lnTo>
                  <a:lnTo>
                    <a:pt x="57915" y="70128"/>
                  </a:lnTo>
                  <a:lnTo>
                    <a:pt x="54570" y="77232"/>
                  </a:lnTo>
                  <a:lnTo>
                    <a:pt x="50646" y="84508"/>
                  </a:lnTo>
                  <a:lnTo>
                    <a:pt x="46337" y="91899"/>
                  </a:lnTo>
                  <a:lnTo>
                    <a:pt x="42618" y="100212"/>
                  </a:lnTo>
                  <a:lnTo>
                    <a:pt x="39292" y="109142"/>
                  </a:lnTo>
                  <a:lnTo>
                    <a:pt x="36227" y="118481"/>
                  </a:lnTo>
                  <a:lnTo>
                    <a:pt x="33338" y="128094"/>
                  </a:lnTo>
                  <a:lnTo>
                    <a:pt x="27870" y="147806"/>
                  </a:lnTo>
                  <a:lnTo>
                    <a:pt x="24379" y="156957"/>
                  </a:lnTo>
                  <a:lnTo>
                    <a:pt x="20359" y="165598"/>
                  </a:lnTo>
                  <a:lnTo>
                    <a:pt x="15986" y="173899"/>
                  </a:lnTo>
                  <a:lnTo>
                    <a:pt x="13070" y="182819"/>
                  </a:lnTo>
                  <a:lnTo>
                    <a:pt x="11127" y="192153"/>
                  </a:lnTo>
                  <a:lnTo>
                    <a:pt x="9831" y="201762"/>
                  </a:lnTo>
                  <a:lnTo>
                    <a:pt x="8120" y="210708"/>
                  </a:lnTo>
                  <a:lnTo>
                    <a:pt x="6133" y="219212"/>
                  </a:lnTo>
                  <a:lnTo>
                    <a:pt x="3962" y="227421"/>
                  </a:lnTo>
                  <a:lnTo>
                    <a:pt x="2514" y="234588"/>
                  </a:lnTo>
                  <a:lnTo>
                    <a:pt x="1549" y="241059"/>
                  </a:lnTo>
                  <a:lnTo>
                    <a:pt x="906" y="247066"/>
                  </a:lnTo>
                  <a:lnTo>
                    <a:pt x="477" y="253610"/>
                  </a:lnTo>
                  <a:lnTo>
                    <a:pt x="191" y="260514"/>
                  </a:lnTo>
                  <a:lnTo>
                    <a:pt x="0" y="267656"/>
                  </a:lnTo>
                  <a:lnTo>
                    <a:pt x="720" y="273264"/>
                  </a:lnTo>
                  <a:lnTo>
                    <a:pt x="2046" y="277849"/>
                  </a:lnTo>
                  <a:lnTo>
                    <a:pt x="3777" y="281753"/>
                  </a:lnTo>
                  <a:lnTo>
                    <a:pt x="5700" y="288348"/>
                  </a:lnTo>
                  <a:lnTo>
                    <a:pt x="7239" y="2971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0" name="SMARTInkAnnotation253"/>
            <p:cNvSpPr/>
            <p:nvPr/>
          </p:nvSpPr>
          <p:spPr>
            <a:xfrm>
              <a:off x="2492307" y="3811890"/>
              <a:ext cx="200112" cy="247895"/>
            </a:xfrm>
            <a:custGeom>
              <a:avLst/>
              <a:gdLst/>
              <a:ahLst/>
              <a:cxnLst/>
              <a:rect l="0" t="0" r="0" b="0"/>
              <a:pathLst>
                <a:path w="200112" h="247895">
                  <a:moveTo>
                    <a:pt x="83253" y="13351"/>
                  </a:moveTo>
                  <a:lnTo>
                    <a:pt x="75661" y="13351"/>
                  </a:lnTo>
                  <a:lnTo>
                    <a:pt x="71596" y="21441"/>
                  </a:lnTo>
                  <a:lnTo>
                    <a:pt x="68708" y="24671"/>
                  </a:lnTo>
                  <a:lnTo>
                    <a:pt x="65090" y="27671"/>
                  </a:lnTo>
                  <a:lnTo>
                    <a:pt x="60984" y="30517"/>
                  </a:lnTo>
                  <a:lnTo>
                    <a:pt x="57400" y="34955"/>
                  </a:lnTo>
                  <a:lnTo>
                    <a:pt x="54165" y="40453"/>
                  </a:lnTo>
                  <a:lnTo>
                    <a:pt x="31029" y="87283"/>
                  </a:lnTo>
                  <a:lnTo>
                    <a:pt x="26424" y="95659"/>
                  </a:lnTo>
                  <a:lnTo>
                    <a:pt x="21660" y="103783"/>
                  </a:lnTo>
                  <a:lnTo>
                    <a:pt x="16791" y="111739"/>
                  </a:lnTo>
                  <a:lnTo>
                    <a:pt x="12698" y="119582"/>
                  </a:lnTo>
                  <a:lnTo>
                    <a:pt x="9123" y="127352"/>
                  </a:lnTo>
                  <a:lnTo>
                    <a:pt x="5893" y="135071"/>
                  </a:lnTo>
                  <a:lnTo>
                    <a:pt x="3740" y="142758"/>
                  </a:lnTo>
                  <a:lnTo>
                    <a:pt x="2304" y="150422"/>
                  </a:lnTo>
                  <a:lnTo>
                    <a:pt x="1347" y="158071"/>
                  </a:lnTo>
                  <a:lnTo>
                    <a:pt x="709" y="165711"/>
                  </a:lnTo>
                  <a:lnTo>
                    <a:pt x="284" y="173344"/>
                  </a:lnTo>
                  <a:lnTo>
                    <a:pt x="0" y="180973"/>
                  </a:lnTo>
                  <a:lnTo>
                    <a:pt x="1504" y="188598"/>
                  </a:lnTo>
                  <a:lnTo>
                    <a:pt x="4200" y="196222"/>
                  </a:lnTo>
                  <a:lnTo>
                    <a:pt x="7691" y="203845"/>
                  </a:lnTo>
                  <a:lnTo>
                    <a:pt x="11712" y="210620"/>
                  </a:lnTo>
                  <a:lnTo>
                    <a:pt x="16085" y="216830"/>
                  </a:lnTo>
                  <a:lnTo>
                    <a:pt x="20694" y="222663"/>
                  </a:lnTo>
                  <a:lnTo>
                    <a:pt x="25461" y="227399"/>
                  </a:lnTo>
                  <a:lnTo>
                    <a:pt x="30331" y="231403"/>
                  </a:lnTo>
                  <a:lnTo>
                    <a:pt x="35272" y="234918"/>
                  </a:lnTo>
                  <a:lnTo>
                    <a:pt x="41952" y="238109"/>
                  </a:lnTo>
                  <a:lnTo>
                    <a:pt x="49792" y="241083"/>
                  </a:lnTo>
                  <a:lnTo>
                    <a:pt x="58406" y="243912"/>
                  </a:lnTo>
                  <a:lnTo>
                    <a:pt x="67535" y="245798"/>
                  </a:lnTo>
                  <a:lnTo>
                    <a:pt x="77008" y="247055"/>
                  </a:lnTo>
                  <a:lnTo>
                    <a:pt x="86709" y="247894"/>
                  </a:lnTo>
                  <a:lnTo>
                    <a:pt x="96564" y="247606"/>
                  </a:lnTo>
                  <a:lnTo>
                    <a:pt x="106520" y="246567"/>
                  </a:lnTo>
                  <a:lnTo>
                    <a:pt x="116544" y="245028"/>
                  </a:lnTo>
                  <a:lnTo>
                    <a:pt x="125767" y="242309"/>
                  </a:lnTo>
                  <a:lnTo>
                    <a:pt x="134456" y="238802"/>
                  </a:lnTo>
                  <a:lnTo>
                    <a:pt x="142788" y="234772"/>
                  </a:lnTo>
                  <a:lnTo>
                    <a:pt x="151730" y="229544"/>
                  </a:lnTo>
                  <a:lnTo>
                    <a:pt x="161078" y="223519"/>
                  </a:lnTo>
                  <a:lnTo>
                    <a:pt x="170696" y="216963"/>
                  </a:lnTo>
                  <a:lnTo>
                    <a:pt x="177955" y="210052"/>
                  </a:lnTo>
                  <a:lnTo>
                    <a:pt x="183641" y="202904"/>
                  </a:lnTo>
                  <a:lnTo>
                    <a:pt x="188278" y="195600"/>
                  </a:lnTo>
                  <a:lnTo>
                    <a:pt x="192217" y="187343"/>
                  </a:lnTo>
                  <a:lnTo>
                    <a:pt x="195688" y="178452"/>
                  </a:lnTo>
                  <a:lnTo>
                    <a:pt x="198850" y="169138"/>
                  </a:lnTo>
                  <a:lnTo>
                    <a:pt x="200111" y="159542"/>
                  </a:lnTo>
                  <a:lnTo>
                    <a:pt x="200105" y="149758"/>
                  </a:lnTo>
                  <a:lnTo>
                    <a:pt x="199254" y="139849"/>
                  </a:lnTo>
                  <a:lnTo>
                    <a:pt x="197841" y="129856"/>
                  </a:lnTo>
                  <a:lnTo>
                    <a:pt x="196052" y="119807"/>
                  </a:lnTo>
                  <a:lnTo>
                    <a:pt x="194012" y="109721"/>
                  </a:lnTo>
                  <a:lnTo>
                    <a:pt x="190959" y="100458"/>
                  </a:lnTo>
                  <a:lnTo>
                    <a:pt x="187231" y="91742"/>
                  </a:lnTo>
                  <a:lnTo>
                    <a:pt x="183051" y="83392"/>
                  </a:lnTo>
                  <a:lnTo>
                    <a:pt x="177725" y="76131"/>
                  </a:lnTo>
                  <a:lnTo>
                    <a:pt x="171635" y="69597"/>
                  </a:lnTo>
                  <a:lnTo>
                    <a:pt x="165034" y="63548"/>
                  </a:lnTo>
                  <a:lnTo>
                    <a:pt x="150927" y="50054"/>
                  </a:lnTo>
                  <a:lnTo>
                    <a:pt x="143609" y="42899"/>
                  </a:lnTo>
                  <a:lnTo>
                    <a:pt x="136191" y="37283"/>
                  </a:lnTo>
                  <a:lnTo>
                    <a:pt x="128705" y="32692"/>
                  </a:lnTo>
                  <a:lnTo>
                    <a:pt x="121174" y="28785"/>
                  </a:lnTo>
                  <a:lnTo>
                    <a:pt x="114461" y="24487"/>
                  </a:lnTo>
                  <a:lnTo>
                    <a:pt x="108291" y="19928"/>
                  </a:lnTo>
                  <a:lnTo>
                    <a:pt x="102485" y="15195"/>
                  </a:lnTo>
                  <a:lnTo>
                    <a:pt x="96075" y="11194"/>
                  </a:lnTo>
                  <a:lnTo>
                    <a:pt x="89261" y="7679"/>
                  </a:lnTo>
                  <a:lnTo>
                    <a:pt x="82178" y="4489"/>
                  </a:lnTo>
                  <a:lnTo>
                    <a:pt x="75763" y="2363"/>
                  </a:lnTo>
                  <a:lnTo>
                    <a:pt x="69793" y="945"/>
                  </a:lnTo>
                  <a:lnTo>
                    <a:pt x="64120" y="0"/>
                  </a:lnTo>
                  <a:lnTo>
                    <a:pt x="59491" y="217"/>
                  </a:lnTo>
                  <a:lnTo>
                    <a:pt x="55558" y="1208"/>
                  </a:lnTo>
                  <a:lnTo>
                    <a:pt x="52090" y="2715"/>
                  </a:lnTo>
                  <a:lnTo>
                    <a:pt x="49777" y="4567"/>
                  </a:lnTo>
                  <a:lnTo>
                    <a:pt x="48236" y="6648"/>
                  </a:lnTo>
                  <a:lnTo>
                    <a:pt x="46523" y="11218"/>
                  </a:lnTo>
                  <a:lnTo>
                    <a:pt x="45762" y="16072"/>
                  </a:lnTo>
                  <a:lnTo>
                    <a:pt x="46405" y="18551"/>
                  </a:lnTo>
                  <a:lnTo>
                    <a:pt x="49379" y="23564"/>
                  </a:lnTo>
                  <a:lnTo>
                    <a:pt x="51357" y="25239"/>
                  </a:lnTo>
                  <a:lnTo>
                    <a:pt x="53522" y="26356"/>
                  </a:lnTo>
                  <a:lnTo>
                    <a:pt x="60393" y="2859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1" name="SMARTInkAnnotation254"/>
            <p:cNvSpPr/>
            <p:nvPr/>
          </p:nvSpPr>
          <p:spPr>
            <a:xfrm>
              <a:off x="2735712" y="3771900"/>
              <a:ext cx="251329" cy="121464"/>
            </a:xfrm>
            <a:custGeom>
              <a:avLst/>
              <a:gdLst/>
              <a:ahLst/>
              <a:cxnLst/>
              <a:rect l="0" t="0" r="0" b="0"/>
              <a:pathLst>
                <a:path w="251329" h="121464">
                  <a:moveTo>
                    <a:pt x="60828" y="0"/>
                  </a:moveTo>
                  <a:lnTo>
                    <a:pt x="54267" y="0"/>
                  </a:lnTo>
                  <a:lnTo>
                    <a:pt x="53914" y="847"/>
                  </a:lnTo>
                  <a:lnTo>
                    <a:pt x="53522" y="4045"/>
                  </a:lnTo>
                  <a:lnTo>
                    <a:pt x="52571" y="6083"/>
                  </a:lnTo>
                  <a:lnTo>
                    <a:pt x="51090" y="8289"/>
                  </a:lnTo>
                  <a:lnTo>
                    <a:pt x="49256" y="10606"/>
                  </a:lnTo>
                  <a:lnTo>
                    <a:pt x="48033" y="13844"/>
                  </a:lnTo>
                  <a:lnTo>
                    <a:pt x="47218" y="17696"/>
                  </a:lnTo>
                  <a:lnTo>
                    <a:pt x="46675" y="21958"/>
                  </a:lnTo>
                  <a:lnTo>
                    <a:pt x="45466" y="26492"/>
                  </a:lnTo>
                  <a:lnTo>
                    <a:pt x="43813" y="31208"/>
                  </a:lnTo>
                  <a:lnTo>
                    <a:pt x="41865" y="36045"/>
                  </a:lnTo>
                  <a:lnTo>
                    <a:pt x="39719" y="40117"/>
                  </a:lnTo>
                  <a:lnTo>
                    <a:pt x="37442" y="43678"/>
                  </a:lnTo>
                  <a:lnTo>
                    <a:pt x="35078" y="46899"/>
                  </a:lnTo>
                  <a:lnTo>
                    <a:pt x="32655" y="50739"/>
                  </a:lnTo>
                  <a:lnTo>
                    <a:pt x="30192" y="54993"/>
                  </a:lnTo>
                  <a:lnTo>
                    <a:pt x="25199" y="64235"/>
                  </a:lnTo>
                  <a:lnTo>
                    <a:pt x="12559" y="88997"/>
                  </a:lnTo>
                  <a:lnTo>
                    <a:pt x="10022" y="93198"/>
                  </a:lnTo>
                  <a:lnTo>
                    <a:pt x="7484" y="96845"/>
                  </a:lnTo>
                  <a:lnTo>
                    <a:pt x="4945" y="100124"/>
                  </a:lnTo>
                  <a:lnTo>
                    <a:pt x="3253" y="103156"/>
                  </a:lnTo>
                  <a:lnTo>
                    <a:pt x="2125" y="106024"/>
                  </a:lnTo>
                  <a:lnTo>
                    <a:pt x="1372" y="108783"/>
                  </a:lnTo>
                  <a:lnTo>
                    <a:pt x="871" y="111468"/>
                  </a:lnTo>
                  <a:lnTo>
                    <a:pt x="537" y="114106"/>
                  </a:lnTo>
                  <a:lnTo>
                    <a:pt x="0" y="120376"/>
                  </a:lnTo>
                  <a:lnTo>
                    <a:pt x="803" y="120891"/>
                  </a:lnTo>
                  <a:lnTo>
                    <a:pt x="3952" y="121463"/>
                  </a:lnTo>
                  <a:lnTo>
                    <a:pt x="10432" y="119459"/>
                  </a:lnTo>
                  <a:lnTo>
                    <a:pt x="14531" y="117739"/>
                  </a:lnTo>
                  <a:lnTo>
                    <a:pt x="19803" y="116593"/>
                  </a:lnTo>
                  <a:lnTo>
                    <a:pt x="25858" y="115829"/>
                  </a:lnTo>
                  <a:lnTo>
                    <a:pt x="32435" y="115319"/>
                  </a:lnTo>
                  <a:lnTo>
                    <a:pt x="39359" y="114133"/>
                  </a:lnTo>
                  <a:lnTo>
                    <a:pt x="46516" y="112495"/>
                  </a:lnTo>
                  <a:lnTo>
                    <a:pt x="80297" y="103784"/>
                  </a:lnTo>
                  <a:lnTo>
                    <a:pt x="89894" y="102209"/>
                  </a:lnTo>
                  <a:lnTo>
                    <a:pt x="99678" y="101160"/>
                  </a:lnTo>
                  <a:lnTo>
                    <a:pt x="109589" y="100460"/>
                  </a:lnTo>
                  <a:lnTo>
                    <a:pt x="119582" y="99147"/>
                  </a:lnTo>
                  <a:lnTo>
                    <a:pt x="129631" y="97424"/>
                  </a:lnTo>
                  <a:lnTo>
                    <a:pt x="139717" y="95430"/>
                  </a:lnTo>
                  <a:lnTo>
                    <a:pt x="148981" y="94100"/>
                  </a:lnTo>
                  <a:lnTo>
                    <a:pt x="157696" y="93213"/>
                  </a:lnTo>
                  <a:lnTo>
                    <a:pt x="166047" y="92622"/>
                  </a:lnTo>
                  <a:lnTo>
                    <a:pt x="174154" y="91382"/>
                  </a:lnTo>
                  <a:lnTo>
                    <a:pt x="182099" y="89708"/>
                  </a:lnTo>
                  <a:lnTo>
                    <a:pt x="189935" y="87745"/>
                  </a:lnTo>
                  <a:lnTo>
                    <a:pt x="197700" y="86437"/>
                  </a:lnTo>
                  <a:lnTo>
                    <a:pt x="205416" y="85565"/>
                  </a:lnTo>
                  <a:lnTo>
                    <a:pt x="213100" y="84983"/>
                  </a:lnTo>
                  <a:lnTo>
                    <a:pt x="219916" y="83749"/>
                  </a:lnTo>
                  <a:lnTo>
                    <a:pt x="226154" y="82079"/>
                  </a:lnTo>
                  <a:lnTo>
                    <a:pt x="240241" y="77362"/>
                  </a:lnTo>
                  <a:lnTo>
                    <a:pt x="244425" y="76716"/>
                  </a:lnTo>
                  <a:lnTo>
                    <a:pt x="251328" y="762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7" name="SMARTInkAnnotation255"/>
            <p:cNvSpPr/>
            <p:nvPr/>
          </p:nvSpPr>
          <p:spPr>
            <a:xfrm>
              <a:off x="2941331" y="3771900"/>
              <a:ext cx="68570" cy="297181"/>
            </a:xfrm>
            <a:custGeom>
              <a:avLst/>
              <a:gdLst/>
              <a:ahLst/>
              <a:cxnLst/>
              <a:rect l="0" t="0" r="0" b="0"/>
              <a:pathLst>
                <a:path w="68570" h="297181">
                  <a:moveTo>
                    <a:pt x="68569" y="0"/>
                  </a:moveTo>
                  <a:lnTo>
                    <a:pt x="68569" y="4045"/>
                  </a:lnTo>
                  <a:lnTo>
                    <a:pt x="67723" y="6083"/>
                  </a:lnTo>
                  <a:lnTo>
                    <a:pt x="66312" y="8289"/>
                  </a:lnTo>
                  <a:lnTo>
                    <a:pt x="64524" y="10606"/>
                  </a:lnTo>
                  <a:lnTo>
                    <a:pt x="62486" y="12151"/>
                  </a:lnTo>
                  <a:lnTo>
                    <a:pt x="60281" y="13180"/>
                  </a:lnTo>
                  <a:lnTo>
                    <a:pt x="57963" y="13867"/>
                  </a:lnTo>
                  <a:lnTo>
                    <a:pt x="55572" y="16018"/>
                  </a:lnTo>
                  <a:lnTo>
                    <a:pt x="53131" y="19146"/>
                  </a:lnTo>
                  <a:lnTo>
                    <a:pt x="50657" y="22924"/>
                  </a:lnTo>
                  <a:lnTo>
                    <a:pt x="48161" y="27136"/>
                  </a:lnTo>
                  <a:lnTo>
                    <a:pt x="45651" y="31637"/>
                  </a:lnTo>
                  <a:lnTo>
                    <a:pt x="40603" y="41154"/>
                  </a:lnTo>
                  <a:lnTo>
                    <a:pt x="35537" y="51029"/>
                  </a:lnTo>
                  <a:lnTo>
                    <a:pt x="33002" y="56879"/>
                  </a:lnTo>
                  <a:lnTo>
                    <a:pt x="30465" y="63319"/>
                  </a:lnTo>
                  <a:lnTo>
                    <a:pt x="25387" y="77248"/>
                  </a:lnTo>
                  <a:lnTo>
                    <a:pt x="20308" y="91906"/>
                  </a:lnTo>
                  <a:lnTo>
                    <a:pt x="18615" y="99371"/>
                  </a:lnTo>
                  <a:lnTo>
                    <a:pt x="17486" y="106887"/>
                  </a:lnTo>
                  <a:lnTo>
                    <a:pt x="16734" y="114438"/>
                  </a:lnTo>
                  <a:lnTo>
                    <a:pt x="15386" y="122012"/>
                  </a:lnTo>
                  <a:lnTo>
                    <a:pt x="13640" y="129601"/>
                  </a:lnTo>
                  <a:lnTo>
                    <a:pt x="11630" y="137201"/>
                  </a:lnTo>
                  <a:lnTo>
                    <a:pt x="7138" y="152418"/>
                  </a:lnTo>
                  <a:lnTo>
                    <a:pt x="4755" y="160032"/>
                  </a:lnTo>
                  <a:lnTo>
                    <a:pt x="3167" y="168495"/>
                  </a:lnTo>
                  <a:lnTo>
                    <a:pt x="2107" y="177523"/>
                  </a:lnTo>
                  <a:lnTo>
                    <a:pt x="1401" y="186929"/>
                  </a:lnTo>
                  <a:lnTo>
                    <a:pt x="931" y="194892"/>
                  </a:lnTo>
                  <a:lnTo>
                    <a:pt x="407" y="208257"/>
                  </a:lnTo>
                  <a:lnTo>
                    <a:pt x="113" y="229346"/>
                  </a:lnTo>
                  <a:lnTo>
                    <a:pt x="0" y="270340"/>
                  </a:lnTo>
                  <a:lnTo>
                    <a:pt x="843" y="275053"/>
                  </a:lnTo>
                  <a:lnTo>
                    <a:pt x="2252" y="279043"/>
                  </a:lnTo>
                  <a:lnTo>
                    <a:pt x="4037" y="282548"/>
                  </a:lnTo>
                  <a:lnTo>
                    <a:pt x="6022" y="288701"/>
                  </a:lnTo>
                  <a:lnTo>
                    <a:pt x="7609" y="2971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8" name="SMARTInkAnnotation256"/>
            <p:cNvSpPr/>
            <p:nvPr/>
          </p:nvSpPr>
          <p:spPr>
            <a:xfrm>
              <a:off x="7025641" y="2819400"/>
              <a:ext cx="15240" cy="205741"/>
            </a:xfrm>
            <a:custGeom>
              <a:avLst/>
              <a:gdLst/>
              <a:ahLst/>
              <a:cxnLst/>
              <a:rect l="0" t="0" r="0" b="0"/>
              <a:pathLst>
                <a:path w="15240" h="205741">
                  <a:moveTo>
                    <a:pt x="15239" y="0"/>
                  </a:moveTo>
                  <a:lnTo>
                    <a:pt x="15239" y="4045"/>
                  </a:lnTo>
                  <a:lnTo>
                    <a:pt x="14393" y="6084"/>
                  </a:lnTo>
                  <a:lnTo>
                    <a:pt x="12981" y="8289"/>
                  </a:lnTo>
                  <a:lnTo>
                    <a:pt x="11194" y="10606"/>
                  </a:lnTo>
                  <a:lnTo>
                    <a:pt x="10002" y="12997"/>
                  </a:lnTo>
                  <a:lnTo>
                    <a:pt x="9208" y="15438"/>
                  </a:lnTo>
                  <a:lnTo>
                    <a:pt x="8678" y="17912"/>
                  </a:lnTo>
                  <a:lnTo>
                    <a:pt x="8325" y="21255"/>
                  </a:lnTo>
                  <a:lnTo>
                    <a:pt x="8090" y="25177"/>
                  </a:lnTo>
                  <a:lnTo>
                    <a:pt x="7828" y="34049"/>
                  </a:lnTo>
                  <a:lnTo>
                    <a:pt x="7627" y="80261"/>
                  </a:lnTo>
                  <a:lnTo>
                    <a:pt x="6779" y="86527"/>
                  </a:lnTo>
                  <a:lnTo>
                    <a:pt x="5365" y="93245"/>
                  </a:lnTo>
                  <a:lnTo>
                    <a:pt x="3576" y="100263"/>
                  </a:lnTo>
                  <a:lnTo>
                    <a:pt x="2384" y="107482"/>
                  </a:lnTo>
                  <a:lnTo>
                    <a:pt x="1589" y="114835"/>
                  </a:lnTo>
                  <a:lnTo>
                    <a:pt x="1060" y="122277"/>
                  </a:lnTo>
                  <a:lnTo>
                    <a:pt x="706" y="128931"/>
                  </a:lnTo>
                  <a:lnTo>
                    <a:pt x="314" y="140841"/>
                  </a:lnTo>
                  <a:lnTo>
                    <a:pt x="61" y="162284"/>
                  </a:lnTo>
                  <a:lnTo>
                    <a:pt x="0" y="200525"/>
                  </a:lnTo>
                  <a:lnTo>
                    <a:pt x="846" y="202263"/>
                  </a:lnTo>
                  <a:lnTo>
                    <a:pt x="2258" y="203422"/>
                  </a:lnTo>
                  <a:lnTo>
                    <a:pt x="7619" y="2057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9" name="SMARTInkAnnotation257"/>
            <p:cNvSpPr/>
            <p:nvPr/>
          </p:nvSpPr>
          <p:spPr>
            <a:xfrm>
              <a:off x="7086600" y="2857500"/>
              <a:ext cx="105036" cy="167401"/>
            </a:xfrm>
            <a:custGeom>
              <a:avLst/>
              <a:gdLst/>
              <a:ahLst/>
              <a:cxnLst/>
              <a:rect l="0" t="0" r="0" b="0"/>
              <a:pathLst>
                <a:path w="105036" h="167401">
                  <a:moveTo>
                    <a:pt x="68580" y="0"/>
                  </a:moveTo>
                  <a:lnTo>
                    <a:pt x="57229" y="0"/>
                  </a:lnTo>
                  <a:lnTo>
                    <a:pt x="55932" y="847"/>
                  </a:lnTo>
                  <a:lnTo>
                    <a:pt x="55069" y="2258"/>
                  </a:lnTo>
                  <a:lnTo>
                    <a:pt x="54493" y="4045"/>
                  </a:lnTo>
                  <a:lnTo>
                    <a:pt x="53261" y="5237"/>
                  </a:lnTo>
                  <a:lnTo>
                    <a:pt x="51595" y="6031"/>
                  </a:lnTo>
                  <a:lnTo>
                    <a:pt x="49637" y="6561"/>
                  </a:lnTo>
                  <a:lnTo>
                    <a:pt x="47485" y="8607"/>
                  </a:lnTo>
                  <a:lnTo>
                    <a:pt x="45203" y="11665"/>
                  </a:lnTo>
                  <a:lnTo>
                    <a:pt x="42835" y="15397"/>
                  </a:lnTo>
                  <a:lnTo>
                    <a:pt x="39564" y="18731"/>
                  </a:lnTo>
                  <a:lnTo>
                    <a:pt x="35689" y="21801"/>
                  </a:lnTo>
                  <a:lnTo>
                    <a:pt x="31413" y="24694"/>
                  </a:lnTo>
                  <a:lnTo>
                    <a:pt x="27715" y="28316"/>
                  </a:lnTo>
                  <a:lnTo>
                    <a:pt x="24404" y="32424"/>
                  </a:lnTo>
                  <a:lnTo>
                    <a:pt x="21350" y="36856"/>
                  </a:lnTo>
                  <a:lnTo>
                    <a:pt x="18466" y="42351"/>
                  </a:lnTo>
                  <a:lnTo>
                    <a:pt x="15697" y="48554"/>
                  </a:lnTo>
                  <a:lnTo>
                    <a:pt x="13005" y="55229"/>
                  </a:lnTo>
                  <a:lnTo>
                    <a:pt x="10363" y="61373"/>
                  </a:lnTo>
                  <a:lnTo>
                    <a:pt x="5171" y="72715"/>
                  </a:lnTo>
                  <a:lnTo>
                    <a:pt x="3447" y="78956"/>
                  </a:lnTo>
                  <a:lnTo>
                    <a:pt x="2298" y="85658"/>
                  </a:lnTo>
                  <a:lnTo>
                    <a:pt x="1532" y="92665"/>
                  </a:lnTo>
                  <a:lnTo>
                    <a:pt x="1022" y="99877"/>
                  </a:lnTo>
                  <a:lnTo>
                    <a:pt x="681" y="107224"/>
                  </a:lnTo>
                  <a:lnTo>
                    <a:pt x="454" y="114663"/>
                  </a:lnTo>
                  <a:lnTo>
                    <a:pt x="1149" y="121316"/>
                  </a:lnTo>
                  <a:lnTo>
                    <a:pt x="2460" y="127444"/>
                  </a:lnTo>
                  <a:lnTo>
                    <a:pt x="4180" y="133222"/>
                  </a:lnTo>
                  <a:lnTo>
                    <a:pt x="6174" y="137922"/>
                  </a:lnTo>
                  <a:lnTo>
                    <a:pt x="8348" y="141901"/>
                  </a:lnTo>
                  <a:lnTo>
                    <a:pt x="10646" y="145401"/>
                  </a:lnTo>
                  <a:lnTo>
                    <a:pt x="13023" y="149427"/>
                  </a:lnTo>
                  <a:lnTo>
                    <a:pt x="15456" y="153805"/>
                  </a:lnTo>
                  <a:lnTo>
                    <a:pt x="17924" y="158417"/>
                  </a:lnTo>
                  <a:lnTo>
                    <a:pt x="21263" y="161491"/>
                  </a:lnTo>
                  <a:lnTo>
                    <a:pt x="25182" y="163541"/>
                  </a:lnTo>
                  <a:lnTo>
                    <a:pt x="29487" y="164907"/>
                  </a:lnTo>
                  <a:lnTo>
                    <a:pt x="34899" y="165818"/>
                  </a:lnTo>
                  <a:lnTo>
                    <a:pt x="41046" y="166426"/>
                  </a:lnTo>
                  <a:lnTo>
                    <a:pt x="47684" y="166831"/>
                  </a:lnTo>
                  <a:lnTo>
                    <a:pt x="59575" y="167280"/>
                  </a:lnTo>
                  <a:lnTo>
                    <a:pt x="65117" y="167400"/>
                  </a:lnTo>
                  <a:lnTo>
                    <a:pt x="70505" y="166633"/>
                  </a:lnTo>
                  <a:lnTo>
                    <a:pt x="75790" y="165276"/>
                  </a:lnTo>
                  <a:lnTo>
                    <a:pt x="81007" y="163524"/>
                  </a:lnTo>
                  <a:lnTo>
                    <a:pt x="85330" y="160663"/>
                  </a:lnTo>
                  <a:lnTo>
                    <a:pt x="89060" y="157062"/>
                  </a:lnTo>
                  <a:lnTo>
                    <a:pt x="92394" y="152968"/>
                  </a:lnTo>
                  <a:lnTo>
                    <a:pt x="95462" y="148545"/>
                  </a:lnTo>
                  <a:lnTo>
                    <a:pt x="98355" y="143904"/>
                  </a:lnTo>
                  <a:lnTo>
                    <a:pt x="101129" y="139116"/>
                  </a:lnTo>
                  <a:lnTo>
                    <a:pt x="102980" y="133384"/>
                  </a:lnTo>
                  <a:lnTo>
                    <a:pt x="104213" y="127023"/>
                  </a:lnTo>
                  <a:lnTo>
                    <a:pt x="105035" y="120242"/>
                  </a:lnTo>
                  <a:lnTo>
                    <a:pt x="104737" y="113181"/>
                  </a:lnTo>
                  <a:lnTo>
                    <a:pt x="103691" y="105934"/>
                  </a:lnTo>
                  <a:lnTo>
                    <a:pt x="102147" y="98563"/>
                  </a:lnTo>
                  <a:lnTo>
                    <a:pt x="99425" y="91109"/>
                  </a:lnTo>
                  <a:lnTo>
                    <a:pt x="95916" y="83599"/>
                  </a:lnTo>
                  <a:lnTo>
                    <a:pt x="91885" y="76053"/>
                  </a:lnTo>
                  <a:lnTo>
                    <a:pt x="87502" y="68482"/>
                  </a:lnTo>
                  <a:lnTo>
                    <a:pt x="74092" y="46538"/>
                  </a:lnTo>
                  <a:lnTo>
                    <a:pt x="70562" y="40338"/>
                  </a:lnTo>
                  <a:lnTo>
                    <a:pt x="67362" y="34512"/>
                  </a:lnTo>
                  <a:lnTo>
                    <a:pt x="63534" y="29782"/>
                  </a:lnTo>
                  <a:lnTo>
                    <a:pt x="59289" y="25781"/>
                  </a:lnTo>
                  <a:lnTo>
                    <a:pt x="54767" y="22267"/>
                  </a:lnTo>
                  <a:lnTo>
                    <a:pt x="50057" y="19078"/>
                  </a:lnTo>
                  <a:lnTo>
                    <a:pt x="45225" y="16106"/>
                  </a:lnTo>
                  <a:lnTo>
                    <a:pt x="40310" y="13277"/>
                  </a:lnTo>
                  <a:lnTo>
                    <a:pt x="30334" y="7877"/>
                  </a:lnTo>
                  <a:lnTo>
                    <a:pt x="25303" y="5251"/>
                  </a:lnTo>
                  <a:lnTo>
                    <a:pt x="21102" y="4348"/>
                  </a:lnTo>
                  <a:lnTo>
                    <a:pt x="17454" y="4592"/>
                  </a:lnTo>
                  <a:lnTo>
                    <a:pt x="14176" y="5601"/>
                  </a:lnTo>
                  <a:lnTo>
                    <a:pt x="11144" y="6274"/>
                  </a:lnTo>
                  <a:lnTo>
                    <a:pt x="8276" y="6723"/>
                  </a:lnTo>
                  <a:lnTo>
                    <a:pt x="0" y="76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0" name="SMARTInkAnnotation258"/>
            <p:cNvSpPr/>
            <p:nvPr/>
          </p:nvSpPr>
          <p:spPr>
            <a:xfrm>
              <a:off x="7194719" y="2811780"/>
              <a:ext cx="143342" cy="106642"/>
            </a:xfrm>
            <a:custGeom>
              <a:avLst/>
              <a:gdLst/>
              <a:ahLst/>
              <a:cxnLst/>
              <a:rect l="0" t="0" r="0" b="0"/>
              <a:pathLst>
                <a:path w="143342" h="106642">
                  <a:moveTo>
                    <a:pt x="51901" y="0"/>
                  </a:moveTo>
                  <a:lnTo>
                    <a:pt x="51901" y="11572"/>
                  </a:lnTo>
                  <a:lnTo>
                    <a:pt x="51055" y="12795"/>
                  </a:lnTo>
                  <a:lnTo>
                    <a:pt x="49643" y="13610"/>
                  </a:lnTo>
                  <a:lnTo>
                    <a:pt x="47856" y="14153"/>
                  </a:lnTo>
                  <a:lnTo>
                    <a:pt x="46665" y="16209"/>
                  </a:lnTo>
                  <a:lnTo>
                    <a:pt x="45870" y="19273"/>
                  </a:lnTo>
                  <a:lnTo>
                    <a:pt x="45340" y="23008"/>
                  </a:lnTo>
                  <a:lnTo>
                    <a:pt x="44141" y="26346"/>
                  </a:lnTo>
                  <a:lnTo>
                    <a:pt x="42494" y="29417"/>
                  </a:lnTo>
                  <a:lnTo>
                    <a:pt x="40550" y="32312"/>
                  </a:lnTo>
                  <a:lnTo>
                    <a:pt x="38407" y="35088"/>
                  </a:lnTo>
                  <a:lnTo>
                    <a:pt x="36132" y="37785"/>
                  </a:lnTo>
                  <a:lnTo>
                    <a:pt x="33768" y="40430"/>
                  </a:lnTo>
                  <a:lnTo>
                    <a:pt x="26626" y="47884"/>
                  </a:lnTo>
                  <a:lnTo>
                    <a:pt x="22351" y="52243"/>
                  </a:lnTo>
                  <a:lnTo>
                    <a:pt x="19501" y="55995"/>
                  </a:lnTo>
                  <a:lnTo>
                    <a:pt x="17601" y="59344"/>
                  </a:lnTo>
                  <a:lnTo>
                    <a:pt x="16335" y="62422"/>
                  </a:lnTo>
                  <a:lnTo>
                    <a:pt x="14643" y="65322"/>
                  </a:lnTo>
                  <a:lnTo>
                    <a:pt x="12669" y="68101"/>
                  </a:lnTo>
                  <a:lnTo>
                    <a:pt x="10506" y="70801"/>
                  </a:lnTo>
                  <a:lnTo>
                    <a:pt x="8218" y="73447"/>
                  </a:lnTo>
                  <a:lnTo>
                    <a:pt x="5845" y="76058"/>
                  </a:lnTo>
                  <a:lnTo>
                    <a:pt x="3418" y="78645"/>
                  </a:lnTo>
                  <a:lnTo>
                    <a:pt x="1798" y="81217"/>
                  </a:lnTo>
                  <a:lnTo>
                    <a:pt x="719" y="83778"/>
                  </a:lnTo>
                  <a:lnTo>
                    <a:pt x="0" y="86332"/>
                  </a:lnTo>
                  <a:lnTo>
                    <a:pt x="367" y="88881"/>
                  </a:lnTo>
                  <a:lnTo>
                    <a:pt x="1459" y="91428"/>
                  </a:lnTo>
                  <a:lnTo>
                    <a:pt x="3032" y="93972"/>
                  </a:lnTo>
                  <a:lnTo>
                    <a:pt x="4082" y="96515"/>
                  </a:lnTo>
                  <a:lnTo>
                    <a:pt x="4782" y="99056"/>
                  </a:lnTo>
                  <a:lnTo>
                    <a:pt x="5905" y="105174"/>
                  </a:lnTo>
                  <a:lnTo>
                    <a:pt x="6844" y="105676"/>
                  </a:lnTo>
                  <a:lnTo>
                    <a:pt x="10144" y="106234"/>
                  </a:lnTo>
                  <a:lnTo>
                    <a:pt x="14434" y="106482"/>
                  </a:lnTo>
                  <a:lnTo>
                    <a:pt x="16763" y="106548"/>
                  </a:lnTo>
                  <a:lnTo>
                    <a:pt x="28132" y="106641"/>
                  </a:lnTo>
                  <a:lnTo>
                    <a:pt x="32668" y="105807"/>
                  </a:lnTo>
                  <a:lnTo>
                    <a:pt x="37386" y="104405"/>
                  </a:lnTo>
                  <a:lnTo>
                    <a:pt x="42224" y="102623"/>
                  </a:lnTo>
                  <a:lnTo>
                    <a:pt x="47990" y="101436"/>
                  </a:lnTo>
                  <a:lnTo>
                    <a:pt x="54373" y="100644"/>
                  </a:lnTo>
                  <a:lnTo>
                    <a:pt x="61169" y="100116"/>
                  </a:lnTo>
                  <a:lnTo>
                    <a:pt x="67394" y="98917"/>
                  </a:lnTo>
                  <a:lnTo>
                    <a:pt x="73236" y="97272"/>
                  </a:lnTo>
                  <a:lnTo>
                    <a:pt x="78824" y="95328"/>
                  </a:lnTo>
                  <a:lnTo>
                    <a:pt x="83397" y="93185"/>
                  </a:lnTo>
                  <a:lnTo>
                    <a:pt x="87292" y="90910"/>
                  </a:lnTo>
                  <a:lnTo>
                    <a:pt x="90735" y="88547"/>
                  </a:lnTo>
                  <a:lnTo>
                    <a:pt x="94724" y="86971"/>
                  </a:lnTo>
                  <a:lnTo>
                    <a:pt x="99076" y="85921"/>
                  </a:lnTo>
                  <a:lnTo>
                    <a:pt x="103671" y="85221"/>
                  </a:lnTo>
                  <a:lnTo>
                    <a:pt x="107581" y="83907"/>
                  </a:lnTo>
                  <a:lnTo>
                    <a:pt x="111034" y="82185"/>
                  </a:lnTo>
                  <a:lnTo>
                    <a:pt x="114184" y="80190"/>
                  </a:lnTo>
                  <a:lnTo>
                    <a:pt x="117129" y="78013"/>
                  </a:lnTo>
                  <a:lnTo>
                    <a:pt x="119940" y="75715"/>
                  </a:lnTo>
                  <a:lnTo>
                    <a:pt x="122661" y="73337"/>
                  </a:lnTo>
                  <a:lnTo>
                    <a:pt x="125321" y="70905"/>
                  </a:lnTo>
                  <a:lnTo>
                    <a:pt x="130535" y="65944"/>
                  </a:lnTo>
                  <a:lnTo>
                    <a:pt x="133110" y="64283"/>
                  </a:lnTo>
                  <a:lnTo>
                    <a:pt x="135674" y="63175"/>
                  </a:lnTo>
                  <a:lnTo>
                    <a:pt x="143341" y="609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8" name="SMARTInkAnnotation259"/>
            <p:cNvSpPr/>
            <p:nvPr/>
          </p:nvSpPr>
          <p:spPr>
            <a:xfrm>
              <a:off x="7246620" y="2811780"/>
              <a:ext cx="68581" cy="251461"/>
            </a:xfrm>
            <a:custGeom>
              <a:avLst/>
              <a:gdLst/>
              <a:ahLst/>
              <a:cxnLst/>
              <a:rect l="0" t="0" r="0" b="0"/>
              <a:pathLst>
                <a:path w="68581" h="251461">
                  <a:moveTo>
                    <a:pt x="68580" y="0"/>
                  </a:moveTo>
                  <a:lnTo>
                    <a:pt x="68580" y="22178"/>
                  </a:lnTo>
                  <a:lnTo>
                    <a:pt x="67734" y="26639"/>
                  </a:lnTo>
                  <a:lnTo>
                    <a:pt x="66322" y="31306"/>
                  </a:lnTo>
                  <a:lnTo>
                    <a:pt x="64535" y="36111"/>
                  </a:lnTo>
                  <a:lnTo>
                    <a:pt x="62497" y="41007"/>
                  </a:lnTo>
                  <a:lnTo>
                    <a:pt x="60291" y="45965"/>
                  </a:lnTo>
                  <a:lnTo>
                    <a:pt x="55583" y="55989"/>
                  </a:lnTo>
                  <a:lnTo>
                    <a:pt x="50668" y="66088"/>
                  </a:lnTo>
                  <a:lnTo>
                    <a:pt x="48172" y="71999"/>
                  </a:lnTo>
                  <a:lnTo>
                    <a:pt x="45662" y="78479"/>
                  </a:lnTo>
                  <a:lnTo>
                    <a:pt x="43141" y="85340"/>
                  </a:lnTo>
                  <a:lnTo>
                    <a:pt x="40614" y="91606"/>
                  </a:lnTo>
                  <a:lnTo>
                    <a:pt x="38083" y="97478"/>
                  </a:lnTo>
                  <a:lnTo>
                    <a:pt x="35549" y="103085"/>
                  </a:lnTo>
                  <a:lnTo>
                    <a:pt x="33012" y="109363"/>
                  </a:lnTo>
                  <a:lnTo>
                    <a:pt x="27938" y="123113"/>
                  </a:lnTo>
                  <a:lnTo>
                    <a:pt x="26245" y="130335"/>
                  </a:lnTo>
                  <a:lnTo>
                    <a:pt x="25117" y="137690"/>
                  </a:lnTo>
                  <a:lnTo>
                    <a:pt x="24364" y="145133"/>
                  </a:lnTo>
                  <a:lnTo>
                    <a:pt x="22170" y="151789"/>
                  </a:lnTo>
                  <a:lnTo>
                    <a:pt x="19013" y="157919"/>
                  </a:lnTo>
                  <a:lnTo>
                    <a:pt x="15215" y="163700"/>
                  </a:lnTo>
                  <a:lnTo>
                    <a:pt x="12684" y="170093"/>
                  </a:lnTo>
                  <a:lnTo>
                    <a:pt x="10996" y="176895"/>
                  </a:lnTo>
                  <a:lnTo>
                    <a:pt x="9871" y="183970"/>
                  </a:lnTo>
                  <a:lnTo>
                    <a:pt x="8274" y="190380"/>
                  </a:lnTo>
                  <a:lnTo>
                    <a:pt x="6363" y="196347"/>
                  </a:lnTo>
                  <a:lnTo>
                    <a:pt x="4242" y="202018"/>
                  </a:lnTo>
                  <a:lnTo>
                    <a:pt x="2828" y="208338"/>
                  </a:lnTo>
                  <a:lnTo>
                    <a:pt x="1886" y="215092"/>
                  </a:lnTo>
                  <a:lnTo>
                    <a:pt x="838" y="227677"/>
                  </a:lnTo>
                  <a:lnTo>
                    <a:pt x="373" y="236092"/>
                  </a:lnTo>
                  <a:lnTo>
                    <a:pt x="166" y="242654"/>
                  </a:lnTo>
                  <a:lnTo>
                    <a:pt x="0" y="2514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9" name="SMARTInkAnnotation260"/>
            <p:cNvSpPr/>
            <p:nvPr/>
          </p:nvSpPr>
          <p:spPr>
            <a:xfrm>
              <a:off x="382200" y="4419600"/>
              <a:ext cx="82621" cy="304801"/>
            </a:xfrm>
            <a:custGeom>
              <a:avLst/>
              <a:gdLst/>
              <a:ahLst/>
              <a:cxnLst/>
              <a:rect l="0" t="0" r="0" b="0"/>
              <a:pathLst>
                <a:path w="82621" h="304801">
                  <a:moveTo>
                    <a:pt x="82620" y="0"/>
                  </a:moveTo>
                  <a:lnTo>
                    <a:pt x="82620" y="10606"/>
                  </a:lnTo>
                  <a:lnTo>
                    <a:pt x="80362" y="17697"/>
                  </a:lnTo>
                  <a:lnTo>
                    <a:pt x="78575" y="21957"/>
                  </a:lnTo>
                  <a:lnTo>
                    <a:pt x="76536" y="26491"/>
                  </a:lnTo>
                  <a:lnTo>
                    <a:pt x="72014" y="36045"/>
                  </a:lnTo>
                  <a:lnTo>
                    <a:pt x="64708" y="50943"/>
                  </a:lnTo>
                  <a:lnTo>
                    <a:pt x="62212" y="56823"/>
                  </a:lnTo>
                  <a:lnTo>
                    <a:pt x="59701" y="63282"/>
                  </a:lnTo>
                  <a:lnTo>
                    <a:pt x="54654" y="77232"/>
                  </a:lnTo>
                  <a:lnTo>
                    <a:pt x="49588" y="91899"/>
                  </a:lnTo>
                  <a:lnTo>
                    <a:pt x="47052" y="100212"/>
                  </a:lnTo>
                  <a:lnTo>
                    <a:pt x="41977" y="118481"/>
                  </a:lnTo>
                  <a:lnTo>
                    <a:pt x="38591" y="127247"/>
                  </a:lnTo>
                  <a:lnTo>
                    <a:pt x="34641" y="135632"/>
                  </a:lnTo>
                  <a:lnTo>
                    <a:pt x="30314" y="143761"/>
                  </a:lnTo>
                  <a:lnTo>
                    <a:pt x="26583" y="152567"/>
                  </a:lnTo>
                  <a:lnTo>
                    <a:pt x="23248" y="161825"/>
                  </a:lnTo>
                  <a:lnTo>
                    <a:pt x="20179" y="171384"/>
                  </a:lnTo>
                  <a:lnTo>
                    <a:pt x="17286" y="181142"/>
                  </a:lnTo>
                  <a:lnTo>
                    <a:pt x="11814" y="201017"/>
                  </a:lnTo>
                  <a:lnTo>
                    <a:pt x="10016" y="210211"/>
                  </a:lnTo>
                  <a:lnTo>
                    <a:pt x="8817" y="218881"/>
                  </a:lnTo>
                  <a:lnTo>
                    <a:pt x="8018" y="227200"/>
                  </a:lnTo>
                  <a:lnTo>
                    <a:pt x="6639" y="235287"/>
                  </a:lnTo>
                  <a:lnTo>
                    <a:pt x="4873" y="243218"/>
                  </a:lnTo>
                  <a:lnTo>
                    <a:pt x="2848" y="251045"/>
                  </a:lnTo>
                  <a:lnTo>
                    <a:pt x="1499" y="257957"/>
                  </a:lnTo>
                  <a:lnTo>
                    <a:pt x="599" y="264258"/>
                  </a:lnTo>
                  <a:lnTo>
                    <a:pt x="0" y="270152"/>
                  </a:lnTo>
                  <a:lnTo>
                    <a:pt x="446" y="275775"/>
                  </a:lnTo>
                  <a:lnTo>
                    <a:pt x="1591" y="281217"/>
                  </a:lnTo>
                  <a:lnTo>
                    <a:pt x="3201" y="286538"/>
                  </a:lnTo>
                  <a:lnTo>
                    <a:pt x="4989" y="294708"/>
                  </a:lnTo>
                  <a:lnTo>
                    <a:pt x="5466" y="298073"/>
                  </a:lnTo>
                  <a:lnTo>
                    <a:pt x="6631" y="300315"/>
                  </a:lnTo>
                  <a:lnTo>
                    <a:pt x="8254" y="301810"/>
                  </a:lnTo>
                  <a:lnTo>
                    <a:pt x="14040" y="3048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1" name="SMARTInkAnnotation261"/>
            <p:cNvSpPr/>
            <p:nvPr/>
          </p:nvSpPr>
          <p:spPr>
            <a:xfrm>
              <a:off x="550246" y="4457804"/>
              <a:ext cx="176446" cy="263710"/>
            </a:xfrm>
            <a:custGeom>
              <a:avLst/>
              <a:gdLst/>
              <a:ahLst/>
              <a:cxnLst/>
              <a:rect l="0" t="0" r="0" b="0"/>
              <a:pathLst>
                <a:path w="176446" h="263710">
                  <a:moveTo>
                    <a:pt x="59354" y="22756"/>
                  </a:moveTo>
                  <a:lnTo>
                    <a:pt x="59354" y="8889"/>
                  </a:lnTo>
                  <a:lnTo>
                    <a:pt x="61612" y="5869"/>
                  </a:lnTo>
                  <a:lnTo>
                    <a:pt x="66881" y="0"/>
                  </a:lnTo>
                  <a:lnTo>
                    <a:pt x="62901" y="3972"/>
                  </a:lnTo>
                  <a:lnTo>
                    <a:pt x="58673" y="10457"/>
                  </a:lnTo>
                  <a:lnTo>
                    <a:pt x="56360" y="14557"/>
                  </a:lnTo>
                  <a:lnTo>
                    <a:pt x="53125" y="19830"/>
                  </a:lnTo>
                  <a:lnTo>
                    <a:pt x="45014" y="32462"/>
                  </a:lnTo>
                  <a:lnTo>
                    <a:pt x="41328" y="40233"/>
                  </a:lnTo>
                  <a:lnTo>
                    <a:pt x="38023" y="48801"/>
                  </a:lnTo>
                  <a:lnTo>
                    <a:pt x="34973" y="57899"/>
                  </a:lnTo>
                  <a:lnTo>
                    <a:pt x="31247" y="67352"/>
                  </a:lnTo>
                  <a:lnTo>
                    <a:pt x="27069" y="77040"/>
                  </a:lnTo>
                  <a:lnTo>
                    <a:pt x="22591" y="86885"/>
                  </a:lnTo>
                  <a:lnTo>
                    <a:pt x="18759" y="96836"/>
                  </a:lnTo>
                  <a:lnTo>
                    <a:pt x="15357" y="106856"/>
                  </a:lnTo>
                  <a:lnTo>
                    <a:pt x="12243" y="116923"/>
                  </a:lnTo>
                  <a:lnTo>
                    <a:pt x="6525" y="137139"/>
                  </a:lnTo>
                  <a:lnTo>
                    <a:pt x="3814" y="147271"/>
                  </a:lnTo>
                  <a:lnTo>
                    <a:pt x="2008" y="157413"/>
                  </a:lnTo>
                  <a:lnTo>
                    <a:pt x="803" y="167560"/>
                  </a:lnTo>
                  <a:lnTo>
                    <a:pt x="0" y="177712"/>
                  </a:lnTo>
                  <a:lnTo>
                    <a:pt x="311" y="187021"/>
                  </a:lnTo>
                  <a:lnTo>
                    <a:pt x="1366" y="195765"/>
                  </a:lnTo>
                  <a:lnTo>
                    <a:pt x="2915" y="204136"/>
                  </a:lnTo>
                  <a:lnTo>
                    <a:pt x="4795" y="211409"/>
                  </a:lnTo>
                  <a:lnTo>
                    <a:pt x="6894" y="217952"/>
                  </a:lnTo>
                  <a:lnTo>
                    <a:pt x="9141" y="224007"/>
                  </a:lnTo>
                  <a:lnTo>
                    <a:pt x="12332" y="229737"/>
                  </a:lnTo>
                  <a:lnTo>
                    <a:pt x="16153" y="235250"/>
                  </a:lnTo>
                  <a:lnTo>
                    <a:pt x="20393" y="240619"/>
                  </a:lnTo>
                  <a:lnTo>
                    <a:pt x="24914" y="245891"/>
                  </a:lnTo>
                  <a:lnTo>
                    <a:pt x="29620" y="251099"/>
                  </a:lnTo>
                  <a:lnTo>
                    <a:pt x="34452" y="256265"/>
                  </a:lnTo>
                  <a:lnTo>
                    <a:pt x="41059" y="259709"/>
                  </a:lnTo>
                  <a:lnTo>
                    <a:pt x="48851" y="262004"/>
                  </a:lnTo>
                  <a:lnTo>
                    <a:pt x="57432" y="263535"/>
                  </a:lnTo>
                  <a:lnTo>
                    <a:pt x="65693" y="263709"/>
                  </a:lnTo>
                  <a:lnTo>
                    <a:pt x="73740" y="262978"/>
                  </a:lnTo>
                  <a:lnTo>
                    <a:pt x="81644" y="261644"/>
                  </a:lnTo>
                  <a:lnTo>
                    <a:pt x="89454" y="259062"/>
                  </a:lnTo>
                  <a:lnTo>
                    <a:pt x="97201" y="255646"/>
                  </a:lnTo>
                  <a:lnTo>
                    <a:pt x="104905" y="251676"/>
                  </a:lnTo>
                  <a:lnTo>
                    <a:pt x="112582" y="247336"/>
                  </a:lnTo>
                  <a:lnTo>
                    <a:pt x="120239" y="242749"/>
                  </a:lnTo>
                  <a:lnTo>
                    <a:pt x="127884" y="237999"/>
                  </a:lnTo>
                  <a:lnTo>
                    <a:pt x="135521" y="231445"/>
                  </a:lnTo>
                  <a:lnTo>
                    <a:pt x="143152" y="223688"/>
                  </a:lnTo>
                  <a:lnTo>
                    <a:pt x="150779" y="215131"/>
                  </a:lnTo>
                  <a:lnTo>
                    <a:pt x="156711" y="206886"/>
                  </a:lnTo>
                  <a:lnTo>
                    <a:pt x="161512" y="198849"/>
                  </a:lnTo>
                  <a:lnTo>
                    <a:pt x="165559" y="190952"/>
                  </a:lnTo>
                  <a:lnTo>
                    <a:pt x="169104" y="183146"/>
                  </a:lnTo>
                  <a:lnTo>
                    <a:pt x="172314" y="175403"/>
                  </a:lnTo>
                  <a:lnTo>
                    <a:pt x="175301" y="167701"/>
                  </a:lnTo>
                  <a:lnTo>
                    <a:pt x="176445" y="159179"/>
                  </a:lnTo>
                  <a:lnTo>
                    <a:pt x="176361" y="150112"/>
                  </a:lnTo>
                  <a:lnTo>
                    <a:pt x="175459" y="140680"/>
                  </a:lnTo>
                  <a:lnTo>
                    <a:pt x="174011" y="131852"/>
                  </a:lnTo>
                  <a:lnTo>
                    <a:pt x="172198" y="123427"/>
                  </a:lnTo>
                  <a:lnTo>
                    <a:pt x="170144" y="115270"/>
                  </a:lnTo>
                  <a:lnTo>
                    <a:pt x="167081" y="108139"/>
                  </a:lnTo>
                  <a:lnTo>
                    <a:pt x="163345" y="101691"/>
                  </a:lnTo>
                  <a:lnTo>
                    <a:pt x="159161" y="95699"/>
                  </a:lnTo>
                  <a:lnTo>
                    <a:pt x="153832" y="90858"/>
                  </a:lnTo>
                  <a:lnTo>
                    <a:pt x="147739" y="86784"/>
                  </a:lnTo>
                  <a:lnTo>
                    <a:pt x="135043" y="80000"/>
                  </a:lnTo>
                  <a:lnTo>
                    <a:pt x="123756" y="74162"/>
                  </a:lnTo>
                  <a:lnTo>
                    <a:pt x="117529" y="71420"/>
                  </a:lnTo>
                  <a:lnTo>
                    <a:pt x="110837" y="68746"/>
                  </a:lnTo>
                  <a:lnTo>
                    <a:pt x="103836" y="66116"/>
                  </a:lnTo>
                  <a:lnTo>
                    <a:pt x="96629" y="64362"/>
                  </a:lnTo>
                  <a:lnTo>
                    <a:pt x="89284" y="63194"/>
                  </a:lnTo>
                  <a:lnTo>
                    <a:pt x="81847" y="62415"/>
                  </a:lnTo>
                  <a:lnTo>
                    <a:pt x="75196" y="62742"/>
                  </a:lnTo>
                  <a:lnTo>
                    <a:pt x="69069" y="63806"/>
                  </a:lnTo>
                  <a:lnTo>
                    <a:pt x="63290" y="65363"/>
                  </a:lnTo>
                  <a:lnTo>
                    <a:pt x="57745" y="67248"/>
                  </a:lnTo>
                  <a:lnTo>
                    <a:pt x="52355" y="69350"/>
                  </a:lnTo>
                  <a:lnTo>
                    <a:pt x="47068" y="71599"/>
                  </a:lnTo>
                  <a:lnTo>
                    <a:pt x="43543" y="74791"/>
                  </a:lnTo>
                  <a:lnTo>
                    <a:pt x="41193" y="78613"/>
                  </a:lnTo>
                  <a:lnTo>
                    <a:pt x="37736" y="86528"/>
                  </a:lnTo>
                  <a:lnTo>
                    <a:pt x="33377" y="92868"/>
                  </a:lnTo>
                  <a:lnTo>
                    <a:pt x="30875" y="98508"/>
                  </a:lnTo>
                  <a:lnTo>
                    <a:pt x="28874" y="10657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2" name="SMARTInkAnnotation262"/>
            <p:cNvSpPr/>
            <p:nvPr/>
          </p:nvSpPr>
          <p:spPr>
            <a:xfrm>
              <a:off x="777279" y="4472940"/>
              <a:ext cx="251422" cy="113106"/>
            </a:xfrm>
            <a:custGeom>
              <a:avLst/>
              <a:gdLst/>
              <a:ahLst/>
              <a:cxnLst/>
              <a:rect l="0" t="0" r="0" b="0"/>
              <a:pathLst>
                <a:path w="251422" h="113106">
                  <a:moveTo>
                    <a:pt x="53301" y="0"/>
                  </a:moveTo>
                  <a:lnTo>
                    <a:pt x="53301" y="4045"/>
                  </a:lnTo>
                  <a:lnTo>
                    <a:pt x="52454" y="6084"/>
                  </a:lnTo>
                  <a:lnTo>
                    <a:pt x="51043" y="8289"/>
                  </a:lnTo>
                  <a:lnTo>
                    <a:pt x="49256" y="10606"/>
                  </a:lnTo>
                  <a:lnTo>
                    <a:pt x="48064" y="12997"/>
                  </a:lnTo>
                  <a:lnTo>
                    <a:pt x="47270" y="15438"/>
                  </a:lnTo>
                  <a:lnTo>
                    <a:pt x="46740" y="17912"/>
                  </a:lnTo>
                  <a:lnTo>
                    <a:pt x="45540" y="21255"/>
                  </a:lnTo>
                  <a:lnTo>
                    <a:pt x="43894" y="25176"/>
                  </a:lnTo>
                  <a:lnTo>
                    <a:pt x="41950" y="29484"/>
                  </a:lnTo>
                  <a:lnTo>
                    <a:pt x="37531" y="38787"/>
                  </a:lnTo>
                  <a:lnTo>
                    <a:pt x="20250" y="73700"/>
                  </a:lnTo>
                  <a:lnTo>
                    <a:pt x="17720" y="77920"/>
                  </a:lnTo>
                  <a:lnTo>
                    <a:pt x="15187" y="81580"/>
                  </a:lnTo>
                  <a:lnTo>
                    <a:pt x="12652" y="84867"/>
                  </a:lnTo>
                  <a:lnTo>
                    <a:pt x="10115" y="87904"/>
                  </a:lnTo>
                  <a:lnTo>
                    <a:pt x="7577" y="90776"/>
                  </a:lnTo>
                  <a:lnTo>
                    <a:pt x="5038" y="93537"/>
                  </a:lnTo>
                  <a:lnTo>
                    <a:pt x="3346" y="96225"/>
                  </a:lnTo>
                  <a:lnTo>
                    <a:pt x="2218" y="98863"/>
                  </a:lnTo>
                  <a:lnTo>
                    <a:pt x="407" y="105136"/>
                  </a:lnTo>
                  <a:lnTo>
                    <a:pt x="159" y="108252"/>
                  </a:lnTo>
                  <a:lnTo>
                    <a:pt x="0" y="113105"/>
                  </a:lnTo>
                  <a:lnTo>
                    <a:pt x="834" y="112657"/>
                  </a:lnTo>
                  <a:lnTo>
                    <a:pt x="4018" y="109901"/>
                  </a:lnTo>
                  <a:lnTo>
                    <a:pt x="6899" y="108827"/>
                  </a:lnTo>
                  <a:lnTo>
                    <a:pt x="14616" y="107634"/>
                  </a:lnTo>
                  <a:lnTo>
                    <a:pt x="19891" y="106470"/>
                  </a:lnTo>
                  <a:lnTo>
                    <a:pt x="25948" y="104846"/>
                  </a:lnTo>
                  <a:lnTo>
                    <a:pt x="39451" y="100785"/>
                  </a:lnTo>
                  <a:lnTo>
                    <a:pt x="53919" y="96158"/>
                  </a:lnTo>
                  <a:lnTo>
                    <a:pt x="62179" y="93739"/>
                  </a:lnTo>
                  <a:lnTo>
                    <a:pt x="80389" y="88793"/>
                  </a:lnTo>
                  <a:lnTo>
                    <a:pt x="109681" y="81249"/>
                  </a:lnTo>
                  <a:lnTo>
                    <a:pt x="119675" y="79565"/>
                  </a:lnTo>
                  <a:lnTo>
                    <a:pt x="129723" y="78443"/>
                  </a:lnTo>
                  <a:lnTo>
                    <a:pt x="139809" y="77696"/>
                  </a:lnTo>
                  <a:lnTo>
                    <a:pt x="149073" y="76351"/>
                  </a:lnTo>
                  <a:lnTo>
                    <a:pt x="157789" y="74607"/>
                  </a:lnTo>
                  <a:lnTo>
                    <a:pt x="166140" y="72598"/>
                  </a:lnTo>
                  <a:lnTo>
                    <a:pt x="174247" y="71259"/>
                  </a:lnTo>
                  <a:lnTo>
                    <a:pt x="182191" y="70366"/>
                  </a:lnTo>
                  <a:lnTo>
                    <a:pt x="190028" y="69771"/>
                  </a:lnTo>
                  <a:lnTo>
                    <a:pt x="196946" y="68527"/>
                  </a:lnTo>
                  <a:lnTo>
                    <a:pt x="203251" y="66852"/>
                  </a:lnTo>
                  <a:lnTo>
                    <a:pt x="209148" y="64888"/>
                  </a:lnTo>
                  <a:lnTo>
                    <a:pt x="214772" y="63578"/>
                  </a:lnTo>
                  <a:lnTo>
                    <a:pt x="220215" y="62706"/>
                  </a:lnTo>
                  <a:lnTo>
                    <a:pt x="225537" y="62124"/>
                  </a:lnTo>
                  <a:lnTo>
                    <a:pt x="229932" y="61736"/>
                  </a:lnTo>
                  <a:lnTo>
                    <a:pt x="237072" y="61305"/>
                  </a:lnTo>
                  <a:lnTo>
                    <a:pt x="243068" y="61113"/>
                  </a:lnTo>
                  <a:lnTo>
                    <a:pt x="251421" y="609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3" name="SMARTInkAnnotation263"/>
            <p:cNvSpPr/>
            <p:nvPr/>
          </p:nvSpPr>
          <p:spPr>
            <a:xfrm>
              <a:off x="991783" y="4442460"/>
              <a:ext cx="36918" cy="266701"/>
            </a:xfrm>
            <a:custGeom>
              <a:avLst/>
              <a:gdLst/>
              <a:ahLst/>
              <a:cxnLst/>
              <a:rect l="0" t="0" r="0" b="0"/>
              <a:pathLst>
                <a:path w="36918" h="266701">
                  <a:moveTo>
                    <a:pt x="36917" y="0"/>
                  </a:moveTo>
                  <a:lnTo>
                    <a:pt x="36917" y="55295"/>
                  </a:lnTo>
                  <a:lnTo>
                    <a:pt x="36071" y="61416"/>
                  </a:lnTo>
                  <a:lnTo>
                    <a:pt x="34659" y="67191"/>
                  </a:lnTo>
                  <a:lnTo>
                    <a:pt x="26311" y="92671"/>
                  </a:lnTo>
                  <a:lnTo>
                    <a:pt x="24767" y="99881"/>
                  </a:lnTo>
                  <a:lnTo>
                    <a:pt x="23737" y="107227"/>
                  </a:lnTo>
                  <a:lnTo>
                    <a:pt x="23050" y="114665"/>
                  </a:lnTo>
                  <a:lnTo>
                    <a:pt x="21746" y="122164"/>
                  </a:lnTo>
                  <a:lnTo>
                    <a:pt x="20030" y="129702"/>
                  </a:lnTo>
                  <a:lnTo>
                    <a:pt x="11192" y="164097"/>
                  </a:lnTo>
                  <a:lnTo>
                    <a:pt x="9607" y="172898"/>
                  </a:lnTo>
                  <a:lnTo>
                    <a:pt x="8550" y="181305"/>
                  </a:lnTo>
                  <a:lnTo>
                    <a:pt x="7846" y="189450"/>
                  </a:lnTo>
                  <a:lnTo>
                    <a:pt x="6530" y="197420"/>
                  </a:lnTo>
                  <a:lnTo>
                    <a:pt x="4805" y="205273"/>
                  </a:lnTo>
                  <a:lnTo>
                    <a:pt x="2809" y="213049"/>
                  </a:lnTo>
                  <a:lnTo>
                    <a:pt x="1479" y="219926"/>
                  </a:lnTo>
                  <a:lnTo>
                    <a:pt x="591" y="226204"/>
                  </a:lnTo>
                  <a:lnTo>
                    <a:pt x="0" y="232083"/>
                  </a:lnTo>
                  <a:lnTo>
                    <a:pt x="452" y="237695"/>
                  </a:lnTo>
                  <a:lnTo>
                    <a:pt x="1601" y="243131"/>
                  </a:lnTo>
                  <a:lnTo>
                    <a:pt x="3213" y="248447"/>
                  </a:lnTo>
                  <a:lnTo>
                    <a:pt x="4287" y="252838"/>
                  </a:lnTo>
                  <a:lnTo>
                    <a:pt x="5004" y="256612"/>
                  </a:lnTo>
                  <a:lnTo>
                    <a:pt x="5482" y="259975"/>
                  </a:lnTo>
                  <a:lnTo>
                    <a:pt x="6647" y="262217"/>
                  </a:lnTo>
                  <a:lnTo>
                    <a:pt x="8270" y="263711"/>
                  </a:lnTo>
                  <a:lnTo>
                    <a:pt x="14057" y="2667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4" name="SMARTInkAnnotation264"/>
            <p:cNvSpPr/>
            <p:nvPr/>
          </p:nvSpPr>
          <p:spPr>
            <a:xfrm>
              <a:off x="1249680" y="4434840"/>
              <a:ext cx="7621" cy="335281"/>
            </a:xfrm>
            <a:custGeom>
              <a:avLst/>
              <a:gdLst/>
              <a:ahLst/>
              <a:cxnLst/>
              <a:rect l="0" t="0" r="0" b="0"/>
              <a:pathLst>
                <a:path w="7621" h="335281">
                  <a:moveTo>
                    <a:pt x="7620" y="0"/>
                  </a:moveTo>
                  <a:lnTo>
                    <a:pt x="7620" y="33530"/>
                  </a:lnTo>
                  <a:lnTo>
                    <a:pt x="6774" y="40133"/>
                  </a:lnTo>
                  <a:lnTo>
                    <a:pt x="5362" y="47076"/>
                  </a:lnTo>
                  <a:lnTo>
                    <a:pt x="3575" y="54244"/>
                  </a:lnTo>
                  <a:lnTo>
                    <a:pt x="2383" y="61562"/>
                  </a:lnTo>
                  <a:lnTo>
                    <a:pt x="1589" y="68982"/>
                  </a:lnTo>
                  <a:lnTo>
                    <a:pt x="1059" y="76468"/>
                  </a:lnTo>
                  <a:lnTo>
                    <a:pt x="706" y="84845"/>
                  </a:lnTo>
                  <a:lnTo>
                    <a:pt x="314" y="103185"/>
                  </a:lnTo>
                  <a:lnTo>
                    <a:pt x="0" y="3352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5" name="SMARTInkAnnotation265"/>
            <p:cNvSpPr/>
            <p:nvPr/>
          </p:nvSpPr>
          <p:spPr>
            <a:xfrm>
              <a:off x="1143000" y="4602480"/>
              <a:ext cx="129541" cy="7621"/>
            </a:xfrm>
            <a:custGeom>
              <a:avLst/>
              <a:gdLst/>
              <a:ahLst/>
              <a:cxnLst/>
              <a:rect l="0" t="0" r="0" b="0"/>
              <a:pathLst>
                <a:path w="129541" h="7621">
                  <a:moveTo>
                    <a:pt x="0" y="0"/>
                  </a:moveTo>
                  <a:lnTo>
                    <a:pt x="15396" y="0"/>
                  </a:lnTo>
                  <a:lnTo>
                    <a:pt x="19578" y="846"/>
                  </a:lnTo>
                  <a:lnTo>
                    <a:pt x="24059" y="2258"/>
                  </a:lnTo>
                  <a:lnTo>
                    <a:pt x="28739" y="4045"/>
                  </a:lnTo>
                  <a:lnTo>
                    <a:pt x="34399" y="5237"/>
                  </a:lnTo>
                  <a:lnTo>
                    <a:pt x="40713" y="6032"/>
                  </a:lnTo>
                  <a:lnTo>
                    <a:pt x="47462" y="6561"/>
                  </a:lnTo>
                  <a:lnTo>
                    <a:pt x="53655" y="6914"/>
                  </a:lnTo>
                  <a:lnTo>
                    <a:pt x="65051" y="7306"/>
                  </a:lnTo>
                  <a:lnTo>
                    <a:pt x="129540" y="76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6" name="SMARTInkAnnotation266"/>
            <p:cNvSpPr/>
            <p:nvPr/>
          </p:nvSpPr>
          <p:spPr>
            <a:xfrm>
              <a:off x="1382058" y="4466380"/>
              <a:ext cx="286723" cy="227405"/>
            </a:xfrm>
            <a:custGeom>
              <a:avLst/>
              <a:gdLst/>
              <a:ahLst/>
              <a:cxnLst/>
              <a:rect l="0" t="0" r="0" b="0"/>
              <a:pathLst>
                <a:path w="286723" h="227405">
                  <a:moveTo>
                    <a:pt x="12402" y="14180"/>
                  </a:moveTo>
                  <a:lnTo>
                    <a:pt x="12402" y="6653"/>
                  </a:lnTo>
                  <a:lnTo>
                    <a:pt x="20691" y="6573"/>
                  </a:lnTo>
                  <a:lnTo>
                    <a:pt x="23008" y="6568"/>
                  </a:lnTo>
                  <a:lnTo>
                    <a:pt x="25400" y="5719"/>
                  </a:lnTo>
                  <a:lnTo>
                    <a:pt x="30314" y="2517"/>
                  </a:lnTo>
                  <a:lnTo>
                    <a:pt x="35351" y="1325"/>
                  </a:lnTo>
                  <a:lnTo>
                    <a:pt x="42094" y="530"/>
                  </a:lnTo>
                  <a:lnTo>
                    <a:pt x="49977" y="0"/>
                  </a:lnTo>
                  <a:lnTo>
                    <a:pt x="57772" y="493"/>
                  </a:lnTo>
                  <a:lnTo>
                    <a:pt x="65509" y="1669"/>
                  </a:lnTo>
                  <a:lnTo>
                    <a:pt x="73207" y="3300"/>
                  </a:lnTo>
                  <a:lnTo>
                    <a:pt x="80879" y="4386"/>
                  </a:lnTo>
                  <a:lnTo>
                    <a:pt x="88533" y="5111"/>
                  </a:lnTo>
                  <a:lnTo>
                    <a:pt x="96176" y="5594"/>
                  </a:lnTo>
                  <a:lnTo>
                    <a:pt x="102965" y="6763"/>
                  </a:lnTo>
                  <a:lnTo>
                    <a:pt x="109184" y="8389"/>
                  </a:lnTo>
                  <a:lnTo>
                    <a:pt x="115023" y="10319"/>
                  </a:lnTo>
                  <a:lnTo>
                    <a:pt x="120609" y="12453"/>
                  </a:lnTo>
                  <a:lnTo>
                    <a:pt x="126027" y="14722"/>
                  </a:lnTo>
                  <a:lnTo>
                    <a:pt x="131332" y="17081"/>
                  </a:lnTo>
                  <a:lnTo>
                    <a:pt x="137409" y="20348"/>
                  </a:lnTo>
                  <a:lnTo>
                    <a:pt x="144000" y="24218"/>
                  </a:lnTo>
                  <a:lnTo>
                    <a:pt x="150934" y="28492"/>
                  </a:lnTo>
                  <a:lnTo>
                    <a:pt x="158639" y="35499"/>
                  </a:lnTo>
                  <a:lnTo>
                    <a:pt x="160693" y="38552"/>
                  </a:lnTo>
                  <a:lnTo>
                    <a:pt x="162063" y="42282"/>
                  </a:lnTo>
                  <a:lnTo>
                    <a:pt x="162976" y="46461"/>
                  </a:lnTo>
                  <a:lnTo>
                    <a:pt x="163585" y="50941"/>
                  </a:lnTo>
                  <a:lnTo>
                    <a:pt x="163144" y="54774"/>
                  </a:lnTo>
                  <a:lnTo>
                    <a:pt x="162003" y="58176"/>
                  </a:lnTo>
                  <a:lnTo>
                    <a:pt x="160396" y="61291"/>
                  </a:lnTo>
                  <a:lnTo>
                    <a:pt x="157632" y="65907"/>
                  </a:lnTo>
                  <a:lnTo>
                    <a:pt x="150044" y="77810"/>
                  </a:lnTo>
                  <a:lnTo>
                    <a:pt x="145650" y="83693"/>
                  </a:lnTo>
                  <a:lnTo>
                    <a:pt x="141028" y="89309"/>
                  </a:lnTo>
                  <a:lnTo>
                    <a:pt x="136252" y="94746"/>
                  </a:lnTo>
                  <a:lnTo>
                    <a:pt x="129682" y="100065"/>
                  </a:lnTo>
                  <a:lnTo>
                    <a:pt x="121916" y="105303"/>
                  </a:lnTo>
                  <a:lnTo>
                    <a:pt x="113351" y="110489"/>
                  </a:lnTo>
                  <a:lnTo>
                    <a:pt x="104255" y="115639"/>
                  </a:lnTo>
                  <a:lnTo>
                    <a:pt x="85117" y="125877"/>
                  </a:lnTo>
                  <a:lnTo>
                    <a:pt x="76118" y="131825"/>
                  </a:lnTo>
                  <a:lnTo>
                    <a:pt x="67580" y="138330"/>
                  </a:lnTo>
                  <a:lnTo>
                    <a:pt x="59347" y="145206"/>
                  </a:lnTo>
                  <a:lnTo>
                    <a:pt x="51319" y="151485"/>
                  </a:lnTo>
                  <a:lnTo>
                    <a:pt x="43427" y="157363"/>
                  </a:lnTo>
                  <a:lnTo>
                    <a:pt x="35625" y="162975"/>
                  </a:lnTo>
                  <a:lnTo>
                    <a:pt x="29577" y="168410"/>
                  </a:lnTo>
                  <a:lnTo>
                    <a:pt x="24699" y="173727"/>
                  </a:lnTo>
                  <a:lnTo>
                    <a:pt x="20600" y="178964"/>
                  </a:lnTo>
                  <a:lnTo>
                    <a:pt x="16174" y="184150"/>
                  </a:lnTo>
                  <a:lnTo>
                    <a:pt x="11530" y="189300"/>
                  </a:lnTo>
                  <a:lnTo>
                    <a:pt x="6741" y="194427"/>
                  </a:lnTo>
                  <a:lnTo>
                    <a:pt x="3548" y="198691"/>
                  </a:lnTo>
                  <a:lnTo>
                    <a:pt x="0" y="205687"/>
                  </a:lnTo>
                  <a:lnTo>
                    <a:pt x="748" y="208738"/>
                  </a:lnTo>
                  <a:lnTo>
                    <a:pt x="2939" y="211619"/>
                  </a:lnTo>
                  <a:lnTo>
                    <a:pt x="9043" y="217078"/>
                  </a:lnTo>
                  <a:lnTo>
                    <a:pt x="14578" y="222326"/>
                  </a:lnTo>
                  <a:lnTo>
                    <a:pt x="18933" y="224064"/>
                  </a:lnTo>
                  <a:lnTo>
                    <a:pt x="24376" y="225223"/>
                  </a:lnTo>
                  <a:lnTo>
                    <a:pt x="30545" y="225995"/>
                  </a:lnTo>
                  <a:lnTo>
                    <a:pt x="38891" y="226510"/>
                  </a:lnTo>
                  <a:lnTo>
                    <a:pt x="59453" y="227082"/>
                  </a:lnTo>
                  <a:lnTo>
                    <a:pt x="94829" y="227404"/>
                  </a:lnTo>
                  <a:lnTo>
                    <a:pt x="107993" y="226603"/>
                  </a:lnTo>
                  <a:lnTo>
                    <a:pt x="121850" y="225222"/>
                  </a:lnTo>
                  <a:lnTo>
                    <a:pt x="136167" y="223455"/>
                  </a:lnTo>
                  <a:lnTo>
                    <a:pt x="150792" y="220584"/>
                  </a:lnTo>
                  <a:lnTo>
                    <a:pt x="165622" y="216975"/>
                  </a:lnTo>
                  <a:lnTo>
                    <a:pt x="180589" y="212877"/>
                  </a:lnTo>
                  <a:lnTo>
                    <a:pt x="194800" y="208452"/>
                  </a:lnTo>
                  <a:lnTo>
                    <a:pt x="208507" y="203808"/>
                  </a:lnTo>
                  <a:lnTo>
                    <a:pt x="252834" y="188233"/>
                  </a:lnTo>
                  <a:lnTo>
                    <a:pt x="260743" y="185249"/>
                  </a:lnTo>
                  <a:lnTo>
                    <a:pt x="267710" y="182413"/>
                  </a:lnTo>
                  <a:lnTo>
                    <a:pt x="286722" y="1742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7" name="SMARTInkAnnotation267"/>
            <p:cNvSpPr/>
            <p:nvPr/>
          </p:nvSpPr>
          <p:spPr>
            <a:xfrm>
              <a:off x="1752695" y="4450080"/>
              <a:ext cx="38006" cy="297181"/>
            </a:xfrm>
            <a:custGeom>
              <a:avLst/>
              <a:gdLst/>
              <a:ahLst/>
              <a:cxnLst/>
              <a:rect l="0" t="0" r="0" b="0"/>
              <a:pathLst>
                <a:path w="38006" h="297181">
                  <a:moveTo>
                    <a:pt x="15145" y="0"/>
                  </a:moveTo>
                  <a:lnTo>
                    <a:pt x="15145" y="10606"/>
                  </a:lnTo>
                  <a:lnTo>
                    <a:pt x="14298" y="13844"/>
                  </a:lnTo>
                  <a:lnTo>
                    <a:pt x="12887" y="17696"/>
                  </a:lnTo>
                  <a:lnTo>
                    <a:pt x="11100" y="21957"/>
                  </a:lnTo>
                  <a:lnTo>
                    <a:pt x="9908" y="27338"/>
                  </a:lnTo>
                  <a:lnTo>
                    <a:pt x="9114" y="33466"/>
                  </a:lnTo>
                  <a:lnTo>
                    <a:pt x="8584" y="40090"/>
                  </a:lnTo>
                  <a:lnTo>
                    <a:pt x="8231" y="47047"/>
                  </a:lnTo>
                  <a:lnTo>
                    <a:pt x="7839" y="61550"/>
                  </a:lnTo>
                  <a:lnTo>
                    <a:pt x="6888" y="69820"/>
                  </a:lnTo>
                  <a:lnTo>
                    <a:pt x="5407" y="78720"/>
                  </a:lnTo>
                  <a:lnTo>
                    <a:pt x="3573" y="88040"/>
                  </a:lnTo>
                  <a:lnTo>
                    <a:pt x="2350" y="96793"/>
                  </a:lnTo>
                  <a:lnTo>
                    <a:pt x="1535" y="105169"/>
                  </a:lnTo>
                  <a:lnTo>
                    <a:pt x="992" y="113293"/>
                  </a:lnTo>
                  <a:lnTo>
                    <a:pt x="629" y="122095"/>
                  </a:lnTo>
                  <a:lnTo>
                    <a:pt x="227" y="140907"/>
                  </a:lnTo>
                  <a:lnTo>
                    <a:pt x="0" y="170538"/>
                  </a:lnTo>
                  <a:lnTo>
                    <a:pt x="815" y="179732"/>
                  </a:lnTo>
                  <a:lnTo>
                    <a:pt x="2205" y="188401"/>
                  </a:lnTo>
                  <a:lnTo>
                    <a:pt x="3979" y="196720"/>
                  </a:lnTo>
                  <a:lnTo>
                    <a:pt x="5161" y="204807"/>
                  </a:lnTo>
                  <a:lnTo>
                    <a:pt x="5949" y="212738"/>
                  </a:lnTo>
                  <a:lnTo>
                    <a:pt x="6474" y="220566"/>
                  </a:lnTo>
                  <a:lnTo>
                    <a:pt x="8518" y="228324"/>
                  </a:lnTo>
                  <a:lnTo>
                    <a:pt x="11574" y="236036"/>
                  </a:lnTo>
                  <a:lnTo>
                    <a:pt x="15304" y="243717"/>
                  </a:lnTo>
                  <a:lnTo>
                    <a:pt x="18637" y="251378"/>
                  </a:lnTo>
                  <a:lnTo>
                    <a:pt x="21707" y="259026"/>
                  </a:lnTo>
                  <a:lnTo>
                    <a:pt x="24600" y="266664"/>
                  </a:lnTo>
                  <a:lnTo>
                    <a:pt x="27375" y="272603"/>
                  </a:lnTo>
                  <a:lnTo>
                    <a:pt x="30072" y="277408"/>
                  </a:lnTo>
                  <a:lnTo>
                    <a:pt x="32716" y="281459"/>
                  </a:lnTo>
                  <a:lnTo>
                    <a:pt x="34479" y="285006"/>
                  </a:lnTo>
                  <a:lnTo>
                    <a:pt x="35654" y="288218"/>
                  </a:lnTo>
                  <a:lnTo>
                    <a:pt x="38005" y="2971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8" name="SMARTInkAnnotation268"/>
            <p:cNvSpPr/>
            <p:nvPr/>
          </p:nvSpPr>
          <p:spPr>
            <a:xfrm>
              <a:off x="1981230" y="4465320"/>
              <a:ext cx="22831" cy="281941"/>
            </a:xfrm>
            <a:custGeom>
              <a:avLst/>
              <a:gdLst/>
              <a:ahLst/>
              <a:cxnLst/>
              <a:rect l="0" t="0" r="0" b="0"/>
              <a:pathLst>
                <a:path w="22831" h="281941">
                  <a:moveTo>
                    <a:pt x="22830" y="0"/>
                  </a:moveTo>
                  <a:lnTo>
                    <a:pt x="22830" y="22178"/>
                  </a:lnTo>
                  <a:lnTo>
                    <a:pt x="21983" y="27486"/>
                  </a:lnTo>
                  <a:lnTo>
                    <a:pt x="20572" y="33564"/>
                  </a:lnTo>
                  <a:lnTo>
                    <a:pt x="18785" y="40156"/>
                  </a:lnTo>
                  <a:lnTo>
                    <a:pt x="17593" y="46244"/>
                  </a:lnTo>
                  <a:lnTo>
                    <a:pt x="16799" y="51996"/>
                  </a:lnTo>
                  <a:lnTo>
                    <a:pt x="16269" y="57524"/>
                  </a:lnTo>
                  <a:lnTo>
                    <a:pt x="15069" y="64597"/>
                  </a:lnTo>
                  <a:lnTo>
                    <a:pt x="13423" y="72697"/>
                  </a:lnTo>
                  <a:lnTo>
                    <a:pt x="11479" y="81485"/>
                  </a:lnTo>
                  <a:lnTo>
                    <a:pt x="10182" y="89883"/>
                  </a:lnTo>
                  <a:lnTo>
                    <a:pt x="9318" y="98022"/>
                  </a:lnTo>
                  <a:lnTo>
                    <a:pt x="8742" y="105988"/>
                  </a:lnTo>
                  <a:lnTo>
                    <a:pt x="7511" y="114685"/>
                  </a:lnTo>
                  <a:lnTo>
                    <a:pt x="5844" y="123870"/>
                  </a:lnTo>
                  <a:lnTo>
                    <a:pt x="3886" y="133381"/>
                  </a:lnTo>
                  <a:lnTo>
                    <a:pt x="2581" y="143107"/>
                  </a:lnTo>
                  <a:lnTo>
                    <a:pt x="1710" y="152978"/>
                  </a:lnTo>
                  <a:lnTo>
                    <a:pt x="1130" y="162946"/>
                  </a:lnTo>
                  <a:lnTo>
                    <a:pt x="486" y="183052"/>
                  </a:lnTo>
                  <a:lnTo>
                    <a:pt x="15" y="233309"/>
                  </a:lnTo>
                  <a:lnTo>
                    <a:pt x="0" y="239359"/>
                  </a:lnTo>
                  <a:lnTo>
                    <a:pt x="837" y="245086"/>
                  </a:lnTo>
                  <a:lnTo>
                    <a:pt x="2241" y="250598"/>
                  </a:lnTo>
                  <a:lnTo>
                    <a:pt x="4024" y="255965"/>
                  </a:lnTo>
                  <a:lnTo>
                    <a:pt x="5213" y="261237"/>
                  </a:lnTo>
                  <a:lnTo>
                    <a:pt x="6005" y="266445"/>
                  </a:lnTo>
                  <a:lnTo>
                    <a:pt x="7590" y="2819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9" name="SMARTInkAnnotation269"/>
            <p:cNvSpPr/>
            <p:nvPr/>
          </p:nvSpPr>
          <p:spPr>
            <a:xfrm>
              <a:off x="1889760" y="4640580"/>
              <a:ext cx="182881" cy="15241"/>
            </a:xfrm>
            <a:custGeom>
              <a:avLst/>
              <a:gdLst/>
              <a:ahLst/>
              <a:cxnLst/>
              <a:rect l="0" t="0" r="0" b="0"/>
              <a:pathLst>
                <a:path w="182881" h="15241">
                  <a:moveTo>
                    <a:pt x="0" y="15240"/>
                  </a:moveTo>
                  <a:lnTo>
                    <a:pt x="94601" y="15240"/>
                  </a:lnTo>
                  <a:lnTo>
                    <a:pt x="104554" y="14394"/>
                  </a:lnTo>
                  <a:lnTo>
                    <a:pt x="114576" y="12982"/>
                  </a:lnTo>
                  <a:lnTo>
                    <a:pt x="124644" y="11195"/>
                  </a:lnTo>
                  <a:lnTo>
                    <a:pt x="133896" y="10003"/>
                  </a:lnTo>
                  <a:lnTo>
                    <a:pt x="142604" y="9209"/>
                  </a:lnTo>
                  <a:lnTo>
                    <a:pt x="150950" y="8679"/>
                  </a:lnTo>
                  <a:lnTo>
                    <a:pt x="158206" y="7480"/>
                  </a:lnTo>
                  <a:lnTo>
                    <a:pt x="164738" y="5833"/>
                  </a:lnTo>
                  <a:lnTo>
                    <a:pt x="18288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0" name="SMARTInkAnnotation270"/>
            <p:cNvSpPr/>
            <p:nvPr/>
          </p:nvSpPr>
          <p:spPr>
            <a:xfrm>
              <a:off x="2179320" y="4511042"/>
              <a:ext cx="373381" cy="289166"/>
            </a:xfrm>
            <a:custGeom>
              <a:avLst/>
              <a:gdLst/>
              <a:ahLst/>
              <a:cxnLst/>
              <a:rect l="0" t="0" r="0" b="0"/>
              <a:pathLst>
                <a:path w="373381" h="289166">
                  <a:moveTo>
                    <a:pt x="0" y="15238"/>
                  </a:moveTo>
                  <a:lnTo>
                    <a:pt x="15397" y="15238"/>
                  </a:lnTo>
                  <a:lnTo>
                    <a:pt x="26316" y="12981"/>
                  </a:lnTo>
                  <a:lnTo>
                    <a:pt x="32785" y="11193"/>
                  </a:lnTo>
                  <a:lnTo>
                    <a:pt x="39636" y="10001"/>
                  </a:lnTo>
                  <a:lnTo>
                    <a:pt x="46744" y="9207"/>
                  </a:lnTo>
                  <a:lnTo>
                    <a:pt x="54023" y="8677"/>
                  </a:lnTo>
                  <a:lnTo>
                    <a:pt x="61415" y="8324"/>
                  </a:lnTo>
                  <a:lnTo>
                    <a:pt x="76403" y="7932"/>
                  </a:lnTo>
                  <a:lnTo>
                    <a:pt x="103165" y="7711"/>
                  </a:lnTo>
                  <a:lnTo>
                    <a:pt x="112804" y="6833"/>
                  </a:lnTo>
                  <a:lnTo>
                    <a:pt x="122616" y="5402"/>
                  </a:lnTo>
                  <a:lnTo>
                    <a:pt x="132544" y="3601"/>
                  </a:lnTo>
                  <a:lnTo>
                    <a:pt x="142549" y="2400"/>
                  </a:lnTo>
                  <a:lnTo>
                    <a:pt x="152606" y="1599"/>
                  </a:lnTo>
                  <a:lnTo>
                    <a:pt x="162698" y="1066"/>
                  </a:lnTo>
                  <a:lnTo>
                    <a:pt x="180684" y="473"/>
                  </a:lnTo>
                  <a:lnTo>
                    <a:pt x="214607" y="61"/>
                  </a:lnTo>
                  <a:lnTo>
                    <a:pt x="241839" y="0"/>
                  </a:lnTo>
                  <a:lnTo>
                    <a:pt x="241659" y="847"/>
                  </a:lnTo>
                  <a:lnTo>
                    <a:pt x="237361" y="6082"/>
                  </a:lnTo>
                  <a:lnTo>
                    <a:pt x="230726" y="13842"/>
                  </a:lnTo>
                  <a:lnTo>
                    <a:pt x="225876" y="21955"/>
                  </a:lnTo>
                  <a:lnTo>
                    <a:pt x="222551" y="26490"/>
                  </a:lnTo>
                  <a:lnTo>
                    <a:pt x="218640" y="31206"/>
                  </a:lnTo>
                  <a:lnTo>
                    <a:pt x="214340" y="36043"/>
                  </a:lnTo>
                  <a:lnTo>
                    <a:pt x="209780" y="41808"/>
                  </a:lnTo>
                  <a:lnTo>
                    <a:pt x="205047" y="48191"/>
                  </a:lnTo>
                  <a:lnTo>
                    <a:pt x="200198" y="54987"/>
                  </a:lnTo>
                  <a:lnTo>
                    <a:pt x="194425" y="62058"/>
                  </a:lnTo>
                  <a:lnTo>
                    <a:pt x="188037" y="69311"/>
                  </a:lnTo>
                  <a:lnTo>
                    <a:pt x="181238" y="76687"/>
                  </a:lnTo>
                  <a:lnTo>
                    <a:pt x="175012" y="84144"/>
                  </a:lnTo>
                  <a:lnTo>
                    <a:pt x="169168" y="91655"/>
                  </a:lnTo>
                  <a:lnTo>
                    <a:pt x="163579" y="99203"/>
                  </a:lnTo>
                  <a:lnTo>
                    <a:pt x="152853" y="114363"/>
                  </a:lnTo>
                  <a:lnTo>
                    <a:pt x="147622" y="121961"/>
                  </a:lnTo>
                  <a:lnTo>
                    <a:pt x="142441" y="130413"/>
                  </a:lnTo>
                  <a:lnTo>
                    <a:pt x="137294" y="139435"/>
                  </a:lnTo>
                  <a:lnTo>
                    <a:pt x="132170" y="148836"/>
                  </a:lnTo>
                  <a:lnTo>
                    <a:pt x="127907" y="157644"/>
                  </a:lnTo>
                  <a:lnTo>
                    <a:pt x="124217" y="166055"/>
                  </a:lnTo>
                  <a:lnTo>
                    <a:pt x="120912" y="174203"/>
                  </a:lnTo>
                  <a:lnTo>
                    <a:pt x="114981" y="190029"/>
                  </a:lnTo>
                  <a:lnTo>
                    <a:pt x="112214" y="197805"/>
                  </a:lnTo>
                  <a:lnTo>
                    <a:pt x="110369" y="205530"/>
                  </a:lnTo>
                  <a:lnTo>
                    <a:pt x="109139" y="213219"/>
                  </a:lnTo>
                  <a:lnTo>
                    <a:pt x="108320" y="220885"/>
                  </a:lnTo>
                  <a:lnTo>
                    <a:pt x="108620" y="227690"/>
                  </a:lnTo>
                  <a:lnTo>
                    <a:pt x="109667" y="233920"/>
                  </a:lnTo>
                  <a:lnTo>
                    <a:pt x="111211" y="239766"/>
                  </a:lnTo>
                  <a:lnTo>
                    <a:pt x="113087" y="245356"/>
                  </a:lnTo>
                  <a:lnTo>
                    <a:pt x="115185" y="250777"/>
                  </a:lnTo>
                  <a:lnTo>
                    <a:pt x="117430" y="256084"/>
                  </a:lnTo>
                  <a:lnTo>
                    <a:pt x="120620" y="261316"/>
                  </a:lnTo>
                  <a:lnTo>
                    <a:pt x="124440" y="266497"/>
                  </a:lnTo>
                  <a:lnTo>
                    <a:pt x="128680" y="271644"/>
                  </a:lnTo>
                  <a:lnTo>
                    <a:pt x="133200" y="275075"/>
                  </a:lnTo>
                  <a:lnTo>
                    <a:pt x="142738" y="278888"/>
                  </a:lnTo>
                  <a:lnTo>
                    <a:pt x="161673" y="285079"/>
                  </a:lnTo>
                  <a:lnTo>
                    <a:pt x="169589" y="286572"/>
                  </a:lnTo>
                  <a:lnTo>
                    <a:pt x="178252" y="287567"/>
                  </a:lnTo>
                  <a:lnTo>
                    <a:pt x="187415" y="288231"/>
                  </a:lnTo>
                  <a:lnTo>
                    <a:pt x="196910" y="288674"/>
                  </a:lnTo>
                  <a:lnTo>
                    <a:pt x="216491" y="289165"/>
                  </a:lnTo>
                  <a:lnTo>
                    <a:pt x="227301" y="288450"/>
                  </a:lnTo>
                  <a:lnTo>
                    <a:pt x="238741" y="287126"/>
                  </a:lnTo>
                  <a:lnTo>
                    <a:pt x="250600" y="285397"/>
                  </a:lnTo>
                  <a:lnTo>
                    <a:pt x="261894" y="283398"/>
                  </a:lnTo>
                  <a:lnTo>
                    <a:pt x="272809" y="281218"/>
                  </a:lnTo>
                  <a:lnTo>
                    <a:pt x="293968" y="276538"/>
                  </a:lnTo>
                  <a:lnTo>
                    <a:pt x="314662" y="271636"/>
                  </a:lnTo>
                  <a:lnTo>
                    <a:pt x="324074" y="269143"/>
                  </a:lnTo>
                  <a:lnTo>
                    <a:pt x="341307" y="264116"/>
                  </a:lnTo>
                  <a:lnTo>
                    <a:pt x="352916" y="261317"/>
                  </a:lnTo>
                  <a:lnTo>
                    <a:pt x="357198" y="260571"/>
                  </a:lnTo>
                  <a:lnTo>
                    <a:pt x="364212" y="257484"/>
                  </a:lnTo>
                  <a:lnTo>
                    <a:pt x="373380" y="25145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1" name="SMARTInkAnnotation271"/>
            <p:cNvSpPr/>
            <p:nvPr/>
          </p:nvSpPr>
          <p:spPr>
            <a:xfrm>
              <a:off x="2186940" y="4640580"/>
              <a:ext cx="365761" cy="22861"/>
            </a:xfrm>
            <a:custGeom>
              <a:avLst/>
              <a:gdLst/>
              <a:ahLst/>
              <a:cxnLst/>
              <a:rect l="0" t="0" r="0" b="0"/>
              <a:pathLst>
                <a:path w="365761" h="22861">
                  <a:moveTo>
                    <a:pt x="0" y="22860"/>
                  </a:moveTo>
                  <a:lnTo>
                    <a:pt x="8091" y="22860"/>
                  </a:lnTo>
                  <a:lnTo>
                    <a:pt x="12167" y="22014"/>
                  </a:lnTo>
                  <a:lnTo>
                    <a:pt x="16578" y="20603"/>
                  </a:lnTo>
                  <a:lnTo>
                    <a:pt x="21212" y="18815"/>
                  </a:lnTo>
                  <a:lnTo>
                    <a:pt x="25148" y="17623"/>
                  </a:lnTo>
                  <a:lnTo>
                    <a:pt x="28619" y="16829"/>
                  </a:lnTo>
                  <a:lnTo>
                    <a:pt x="31779" y="16299"/>
                  </a:lnTo>
                  <a:lnTo>
                    <a:pt x="37273" y="15946"/>
                  </a:lnTo>
                  <a:lnTo>
                    <a:pt x="52408" y="15554"/>
                  </a:lnTo>
                  <a:lnTo>
                    <a:pt x="120190" y="15268"/>
                  </a:lnTo>
                  <a:lnTo>
                    <a:pt x="132620" y="14412"/>
                  </a:lnTo>
                  <a:lnTo>
                    <a:pt x="145140" y="12994"/>
                  </a:lnTo>
                  <a:lnTo>
                    <a:pt x="157720" y="11203"/>
                  </a:lnTo>
                  <a:lnTo>
                    <a:pt x="170341" y="10009"/>
                  </a:lnTo>
                  <a:lnTo>
                    <a:pt x="182987" y="9213"/>
                  </a:lnTo>
                  <a:lnTo>
                    <a:pt x="208328" y="8328"/>
                  </a:lnTo>
                  <a:lnTo>
                    <a:pt x="256832" y="7760"/>
                  </a:lnTo>
                  <a:lnTo>
                    <a:pt x="303321" y="7648"/>
                  </a:lnTo>
                  <a:lnTo>
                    <a:pt x="313127" y="6792"/>
                  </a:lnTo>
                  <a:lnTo>
                    <a:pt x="321358" y="5375"/>
                  </a:lnTo>
                  <a:lnTo>
                    <a:pt x="328539" y="3583"/>
                  </a:lnTo>
                  <a:lnTo>
                    <a:pt x="335019" y="2389"/>
                  </a:lnTo>
                  <a:lnTo>
                    <a:pt x="341033" y="1592"/>
                  </a:lnTo>
                  <a:lnTo>
                    <a:pt x="346735" y="1062"/>
                  </a:lnTo>
                  <a:lnTo>
                    <a:pt x="355329" y="472"/>
                  </a:lnTo>
                  <a:lnTo>
                    <a:pt x="36576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2" name="SMARTInkAnnotation272"/>
            <p:cNvSpPr/>
            <p:nvPr/>
          </p:nvSpPr>
          <p:spPr>
            <a:xfrm>
              <a:off x="2552700" y="4602480"/>
              <a:ext cx="243841" cy="15241"/>
            </a:xfrm>
            <a:custGeom>
              <a:avLst/>
              <a:gdLst/>
              <a:ahLst/>
              <a:cxnLst/>
              <a:rect l="0" t="0" r="0" b="0"/>
              <a:pathLst>
                <a:path w="243841" h="15241">
                  <a:moveTo>
                    <a:pt x="0" y="15240"/>
                  </a:moveTo>
                  <a:lnTo>
                    <a:pt x="47397" y="15240"/>
                  </a:lnTo>
                  <a:lnTo>
                    <a:pt x="54458" y="14394"/>
                  </a:lnTo>
                  <a:lnTo>
                    <a:pt x="61705" y="12982"/>
                  </a:lnTo>
                  <a:lnTo>
                    <a:pt x="69077" y="11195"/>
                  </a:lnTo>
                  <a:lnTo>
                    <a:pt x="77378" y="10003"/>
                  </a:lnTo>
                  <a:lnTo>
                    <a:pt x="86298" y="9209"/>
                  </a:lnTo>
                  <a:lnTo>
                    <a:pt x="95633" y="8679"/>
                  </a:lnTo>
                  <a:lnTo>
                    <a:pt x="105242" y="7480"/>
                  </a:lnTo>
                  <a:lnTo>
                    <a:pt x="115034" y="5833"/>
                  </a:lnTo>
                  <a:lnTo>
                    <a:pt x="124950" y="3888"/>
                  </a:lnTo>
                  <a:lnTo>
                    <a:pt x="134947" y="2592"/>
                  </a:lnTo>
                  <a:lnTo>
                    <a:pt x="144998" y="1728"/>
                  </a:lnTo>
                  <a:lnTo>
                    <a:pt x="155085" y="1152"/>
                  </a:lnTo>
                  <a:lnTo>
                    <a:pt x="173067" y="512"/>
                  </a:lnTo>
                  <a:lnTo>
                    <a:pt x="205307" y="101"/>
                  </a:lnTo>
                  <a:lnTo>
                    <a:pt x="2438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3" name="SMARTInkAnnotation273"/>
            <p:cNvSpPr/>
            <p:nvPr/>
          </p:nvSpPr>
          <p:spPr>
            <a:xfrm>
              <a:off x="2613660" y="4640580"/>
              <a:ext cx="304801" cy="38093"/>
            </a:xfrm>
            <a:custGeom>
              <a:avLst/>
              <a:gdLst/>
              <a:ahLst/>
              <a:cxnLst/>
              <a:rect l="0" t="0" r="0" b="0"/>
              <a:pathLst>
                <a:path w="304801" h="38093">
                  <a:moveTo>
                    <a:pt x="0" y="30480"/>
                  </a:moveTo>
                  <a:lnTo>
                    <a:pt x="0" y="34525"/>
                  </a:lnTo>
                  <a:lnTo>
                    <a:pt x="1693" y="35717"/>
                  </a:lnTo>
                  <a:lnTo>
                    <a:pt x="4516" y="36511"/>
                  </a:lnTo>
                  <a:lnTo>
                    <a:pt x="11320" y="37394"/>
                  </a:lnTo>
                  <a:lnTo>
                    <a:pt x="20758" y="37891"/>
                  </a:lnTo>
                  <a:lnTo>
                    <a:pt x="40946" y="38058"/>
                  </a:lnTo>
                  <a:lnTo>
                    <a:pt x="73187" y="38092"/>
                  </a:lnTo>
                  <a:lnTo>
                    <a:pt x="82658" y="37248"/>
                  </a:lnTo>
                  <a:lnTo>
                    <a:pt x="92359" y="35839"/>
                  </a:lnTo>
                  <a:lnTo>
                    <a:pt x="102213" y="34052"/>
                  </a:lnTo>
                  <a:lnTo>
                    <a:pt x="113015" y="32862"/>
                  </a:lnTo>
                  <a:lnTo>
                    <a:pt x="124450" y="32068"/>
                  </a:lnTo>
                  <a:lnTo>
                    <a:pt x="136307" y="31539"/>
                  </a:lnTo>
                  <a:lnTo>
                    <a:pt x="147598" y="30339"/>
                  </a:lnTo>
                  <a:lnTo>
                    <a:pt x="158512" y="28693"/>
                  </a:lnTo>
                  <a:lnTo>
                    <a:pt x="169175" y="26749"/>
                  </a:lnTo>
                  <a:lnTo>
                    <a:pt x="179670" y="25452"/>
                  </a:lnTo>
                  <a:lnTo>
                    <a:pt x="190053" y="24588"/>
                  </a:lnTo>
                  <a:lnTo>
                    <a:pt x="200362" y="24012"/>
                  </a:lnTo>
                  <a:lnTo>
                    <a:pt x="211468" y="22781"/>
                  </a:lnTo>
                  <a:lnTo>
                    <a:pt x="223105" y="21114"/>
                  </a:lnTo>
                  <a:lnTo>
                    <a:pt x="247325" y="17004"/>
                  </a:lnTo>
                  <a:lnTo>
                    <a:pt x="272200" y="12355"/>
                  </a:lnTo>
                  <a:lnTo>
                    <a:pt x="281373" y="9930"/>
                  </a:lnTo>
                  <a:lnTo>
                    <a:pt x="288336" y="7467"/>
                  </a:lnTo>
                  <a:lnTo>
                    <a:pt x="3048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4" name="SMARTInkAnnotation274"/>
            <p:cNvSpPr/>
            <p:nvPr/>
          </p:nvSpPr>
          <p:spPr>
            <a:xfrm>
              <a:off x="3025493" y="4366260"/>
              <a:ext cx="68228" cy="358141"/>
            </a:xfrm>
            <a:custGeom>
              <a:avLst/>
              <a:gdLst/>
              <a:ahLst/>
              <a:cxnLst/>
              <a:rect l="0" t="0" r="0" b="0"/>
              <a:pathLst>
                <a:path w="68228" h="358141">
                  <a:moveTo>
                    <a:pt x="68227" y="0"/>
                  </a:moveTo>
                  <a:lnTo>
                    <a:pt x="68227" y="4045"/>
                  </a:lnTo>
                  <a:lnTo>
                    <a:pt x="67381" y="6930"/>
                  </a:lnTo>
                  <a:lnTo>
                    <a:pt x="65970" y="10546"/>
                  </a:lnTo>
                  <a:lnTo>
                    <a:pt x="64182" y="14652"/>
                  </a:lnTo>
                  <a:lnTo>
                    <a:pt x="62196" y="21470"/>
                  </a:lnTo>
                  <a:lnTo>
                    <a:pt x="60467" y="28169"/>
                  </a:lnTo>
                  <a:lnTo>
                    <a:pt x="58820" y="32326"/>
                  </a:lnTo>
                  <a:lnTo>
                    <a:pt x="56876" y="36791"/>
                  </a:lnTo>
                  <a:lnTo>
                    <a:pt x="54733" y="42307"/>
                  </a:lnTo>
                  <a:lnTo>
                    <a:pt x="50094" y="55210"/>
                  </a:lnTo>
                  <a:lnTo>
                    <a:pt x="47672" y="63053"/>
                  </a:lnTo>
                  <a:lnTo>
                    <a:pt x="42722" y="80800"/>
                  </a:lnTo>
                  <a:lnTo>
                    <a:pt x="12346" y="200676"/>
                  </a:lnTo>
                  <a:lnTo>
                    <a:pt x="10653" y="210830"/>
                  </a:lnTo>
                  <a:lnTo>
                    <a:pt x="9524" y="220987"/>
                  </a:lnTo>
                  <a:lnTo>
                    <a:pt x="8772" y="231145"/>
                  </a:lnTo>
                  <a:lnTo>
                    <a:pt x="7424" y="241303"/>
                  </a:lnTo>
                  <a:lnTo>
                    <a:pt x="5678" y="251462"/>
                  </a:lnTo>
                  <a:lnTo>
                    <a:pt x="3668" y="261621"/>
                  </a:lnTo>
                  <a:lnTo>
                    <a:pt x="2328" y="270934"/>
                  </a:lnTo>
                  <a:lnTo>
                    <a:pt x="1434" y="279683"/>
                  </a:lnTo>
                  <a:lnTo>
                    <a:pt x="838" y="288055"/>
                  </a:lnTo>
                  <a:lnTo>
                    <a:pt x="441" y="296177"/>
                  </a:lnTo>
                  <a:lnTo>
                    <a:pt x="0" y="311974"/>
                  </a:lnTo>
                  <a:lnTo>
                    <a:pt x="729" y="318896"/>
                  </a:lnTo>
                  <a:lnTo>
                    <a:pt x="2062" y="325204"/>
                  </a:lnTo>
                  <a:lnTo>
                    <a:pt x="3797" y="331103"/>
                  </a:lnTo>
                  <a:lnTo>
                    <a:pt x="5725" y="339914"/>
                  </a:lnTo>
                  <a:lnTo>
                    <a:pt x="6239" y="343450"/>
                  </a:lnTo>
                  <a:lnTo>
                    <a:pt x="7428" y="346653"/>
                  </a:lnTo>
                  <a:lnTo>
                    <a:pt x="9068" y="349636"/>
                  </a:lnTo>
                  <a:lnTo>
                    <a:pt x="14887" y="3581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5" name="SMARTInkAnnotation275"/>
            <p:cNvSpPr/>
            <p:nvPr/>
          </p:nvSpPr>
          <p:spPr>
            <a:xfrm>
              <a:off x="3208020" y="4389120"/>
              <a:ext cx="203619" cy="231664"/>
            </a:xfrm>
            <a:custGeom>
              <a:avLst/>
              <a:gdLst/>
              <a:ahLst/>
              <a:cxnLst/>
              <a:rect l="0" t="0" r="0" b="0"/>
              <a:pathLst>
                <a:path w="203619" h="231664">
                  <a:moveTo>
                    <a:pt x="137160" y="0"/>
                  </a:moveTo>
                  <a:lnTo>
                    <a:pt x="133115" y="4045"/>
                  </a:lnTo>
                  <a:lnTo>
                    <a:pt x="130230" y="6084"/>
                  </a:lnTo>
                  <a:lnTo>
                    <a:pt x="126614" y="8289"/>
                  </a:lnTo>
                  <a:lnTo>
                    <a:pt x="122509" y="10606"/>
                  </a:lnTo>
                  <a:lnTo>
                    <a:pt x="118926" y="13844"/>
                  </a:lnTo>
                  <a:lnTo>
                    <a:pt x="115691" y="17697"/>
                  </a:lnTo>
                  <a:lnTo>
                    <a:pt x="112687" y="21957"/>
                  </a:lnTo>
                  <a:lnTo>
                    <a:pt x="108145" y="26492"/>
                  </a:lnTo>
                  <a:lnTo>
                    <a:pt x="102577" y="31208"/>
                  </a:lnTo>
                  <a:lnTo>
                    <a:pt x="96324" y="36046"/>
                  </a:lnTo>
                  <a:lnTo>
                    <a:pt x="90463" y="41810"/>
                  </a:lnTo>
                  <a:lnTo>
                    <a:pt x="84862" y="48194"/>
                  </a:lnTo>
                  <a:lnTo>
                    <a:pt x="79435" y="54989"/>
                  </a:lnTo>
                  <a:lnTo>
                    <a:pt x="73277" y="62059"/>
                  </a:lnTo>
                  <a:lnTo>
                    <a:pt x="66631" y="69313"/>
                  </a:lnTo>
                  <a:lnTo>
                    <a:pt x="59661" y="76689"/>
                  </a:lnTo>
                  <a:lnTo>
                    <a:pt x="52474" y="84993"/>
                  </a:lnTo>
                  <a:lnTo>
                    <a:pt x="45143" y="93916"/>
                  </a:lnTo>
                  <a:lnTo>
                    <a:pt x="37715" y="103250"/>
                  </a:lnTo>
                  <a:lnTo>
                    <a:pt x="31070" y="112013"/>
                  </a:lnTo>
                  <a:lnTo>
                    <a:pt x="19171" y="128524"/>
                  </a:lnTo>
                  <a:lnTo>
                    <a:pt x="14474" y="136482"/>
                  </a:lnTo>
                  <a:lnTo>
                    <a:pt x="10496" y="144328"/>
                  </a:lnTo>
                  <a:lnTo>
                    <a:pt x="6998" y="152099"/>
                  </a:lnTo>
                  <a:lnTo>
                    <a:pt x="4665" y="159820"/>
                  </a:lnTo>
                  <a:lnTo>
                    <a:pt x="3110" y="167506"/>
                  </a:lnTo>
                  <a:lnTo>
                    <a:pt x="2074" y="175171"/>
                  </a:lnTo>
                  <a:lnTo>
                    <a:pt x="2229" y="181974"/>
                  </a:lnTo>
                  <a:lnTo>
                    <a:pt x="3180" y="188203"/>
                  </a:lnTo>
                  <a:lnTo>
                    <a:pt x="4659" y="194049"/>
                  </a:lnTo>
                  <a:lnTo>
                    <a:pt x="6493" y="199639"/>
                  </a:lnTo>
                  <a:lnTo>
                    <a:pt x="8563" y="205059"/>
                  </a:lnTo>
                  <a:lnTo>
                    <a:pt x="10788" y="210366"/>
                  </a:lnTo>
                  <a:lnTo>
                    <a:pt x="14812" y="214751"/>
                  </a:lnTo>
                  <a:lnTo>
                    <a:pt x="20035" y="218520"/>
                  </a:lnTo>
                  <a:lnTo>
                    <a:pt x="26057" y="221880"/>
                  </a:lnTo>
                  <a:lnTo>
                    <a:pt x="33458" y="224967"/>
                  </a:lnTo>
                  <a:lnTo>
                    <a:pt x="41779" y="227871"/>
                  </a:lnTo>
                  <a:lnTo>
                    <a:pt x="50712" y="230654"/>
                  </a:lnTo>
                  <a:lnTo>
                    <a:pt x="60055" y="231663"/>
                  </a:lnTo>
                  <a:lnTo>
                    <a:pt x="69670" y="231489"/>
                  </a:lnTo>
                  <a:lnTo>
                    <a:pt x="79467" y="230526"/>
                  </a:lnTo>
                  <a:lnTo>
                    <a:pt x="89385" y="229037"/>
                  </a:lnTo>
                  <a:lnTo>
                    <a:pt x="99383" y="227198"/>
                  </a:lnTo>
                  <a:lnTo>
                    <a:pt x="109435" y="225125"/>
                  </a:lnTo>
                  <a:lnTo>
                    <a:pt x="119523" y="221204"/>
                  </a:lnTo>
                  <a:lnTo>
                    <a:pt x="129636" y="216049"/>
                  </a:lnTo>
                  <a:lnTo>
                    <a:pt x="139764" y="210073"/>
                  </a:lnTo>
                  <a:lnTo>
                    <a:pt x="149056" y="203549"/>
                  </a:lnTo>
                  <a:lnTo>
                    <a:pt x="157790" y="196659"/>
                  </a:lnTo>
                  <a:lnTo>
                    <a:pt x="166154" y="189526"/>
                  </a:lnTo>
                  <a:lnTo>
                    <a:pt x="173422" y="182231"/>
                  </a:lnTo>
                  <a:lnTo>
                    <a:pt x="179962" y="174827"/>
                  </a:lnTo>
                  <a:lnTo>
                    <a:pt x="186015" y="167351"/>
                  </a:lnTo>
                  <a:lnTo>
                    <a:pt x="190896" y="158981"/>
                  </a:lnTo>
                  <a:lnTo>
                    <a:pt x="194997" y="150014"/>
                  </a:lnTo>
                  <a:lnTo>
                    <a:pt x="198578" y="140649"/>
                  </a:lnTo>
                  <a:lnTo>
                    <a:pt x="200965" y="131866"/>
                  </a:lnTo>
                  <a:lnTo>
                    <a:pt x="202557" y="123471"/>
                  </a:lnTo>
                  <a:lnTo>
                    <a:pt x="203618" y="115334"/>
                  </a:lnTo>
                  <a:lnTo>
                    <a:pt x="202632" y="106522"/>
                  </a:lnTo>
                  <a:lnTo>
                    <a:pt x="200281" y="97262"/>
                  </a:lnTo>
                  <a:lnTo>
                    <a:pt x="197021" y="87701"/>
                  </a:lnTo>
                  <a:lnTo>
                    <a:pt x="193154" y="79634"/>
                  </a:lnTo>
                  <a:lnTo>
                    <a:pt x="188883" y="72563"/>
                  </a:lnTo>
                  <a:lnTo>
                    <a:pt x="184342" y="66155"/>
                  </a:lnTo>
                  <a:lnTo>
                    <a:pt x="178775" y="60191"/>
                  </a:lnTo>
                  <a:lnTo>
                    <a:pt x="172524" y="54520"/>
                  </a:lnTo>
                  <a:lnTo>
                    <a:pt x="165816" y="49047"/>
                  </a:lnTo>
                  <a:lnTo>
                    <a:pt x="157957" y="44551"/>
                  </a:lnTo>
                  <a:lnTo>
                    <a:pt x="149331" y="40707"/>
                  </a:lnTo>
                  <a:lnTo>
                    <a:pt x="140194" y="37298"/>
                  </a:lnTo>
                  <a:lnTo>
                    <a:pt x="130717" y="34179"/>
                  </a:lnTo>
                  <a:lnTo>
                    <a:pt x="121011" y="31253"/>
                  </a:lnTo>
                  <a:lnTo>
                    <a:pt x="111154" y="28455"/>
                  </a:lnTo>
                  <a:lnTo>
                    <a:pt x="101196" y="26590"/>
                  </a:lnTo>
                  <a:lnTo>
                    <a:pt x="91170" y="25347"/>
                  </a:lnTo>
                  <a:lnTo>
                    <a:pt x="81100" y="24518"/>
                  </a:lnTo>
                  <a:lnTo>
                    <a:pt x="71847" y="25659"/>
                  </a:lnTo>
                  <a:lnTo>
                    <a:pt x="63138" y="28113"/>
                  </a:lnTo>
                  <a:lnTo>
                    <a:pt x="54792" y="31442"/>
                  </a:lnTo>
                  <a:lnTo>
                    <a:pt x="46688" y="35355"/>
                  </a:lnTo>
                  <a:lnTo>
                    <a:pt x="38746" y="39656"/>
                  </a:lnTo>
                  <a:lnTo>
                    <a:pt x="30910" y="44218"/>
                  </a:lnTo>
                  <a:lnTo>
                    <a:pt x="17690" y="51544"/>
                  </a:lnTo>
                  <a:lnTo>
                    <a:pt x="0" y="609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6" name="SMARTInkAnnotation276"/>
            <p:cNvSpPr/>
            <p:nvPr/>
          </p:nvSpPr>
          <p:spPr>
            <a:xfrm>
              <a:off x="3181363" y="4602480"/>
              <a:ext cx="207763" cy="174683"/>
            </a:xfrm>
            <a:custGeom>
              <a:avLst/>
              <a:gdLst/>
              <a:ahLst/>
              <a:cxnLst/>
              <a:rect l="0" t="0" r="0" b="0"/>
              <a:pathLst>
                <a:path w="207763" h="174683">
                  <a:moveTo>
                    <a:pt x="95237" y="30480"/>
                  </a:moveTo>
                  <a:lnTo>
                    <a:pt x="95237" y="22953"/>
                  </a:lnTo>
                  <a:lnTo>
                    <a:pt x="89206" y="22873"/>
                  </a:lnTo>
                  <a:lnTo>
                    <a:pt x="88676" y="22868"/>
                  </a:lnTo>
                  <a:lnTo>
                    <a:pt x="83572" y="25121"/>
                  </a:lnTo>
                  <a:lnTo>
                    <a:pt x="79840" y="26908"/>
                  </a:lnTo>
                  <a:lnTo>
                    <a:pt x="73436" y="28892"/>
                  </a:lnTo>
                  <a:lnTo>
                    <a:pt x="70543" y="29421"/>
                  </a:lnTo>
                  <a:lnTo>
                    <a:pt x="66921" y="30621"/>
                  </a:lnTo>
                  <a:lnTo>
                    <a:pt x="62813" y="32267"/>
                  </a:lnTo>
                  <a:lnTo>
                    <a:pt x="58381" y="34211"/>
                  </a:lnTo>
                  <a:lnTo>
                    <a:pt x="53733" y="37201"/>
                  </a:lnTo>
                  <a:lnTo>
                    <a:pt x="48941" y="40887"/>
                  </a:lnTo>
                  <a:lnTo>
                    <a:pt x="44053" y="45038"/>
                  </a:lnTo>
                  <a:lnTo>
                    <a:pt x="39101" y="49499"/>
                  </a:lnTo>
                  <a:lnTo>
                    <a:pt x="29084" y="58971"/>
                  </a:lnTo>
                  <a:lnTo>
                    <a:pt x="13924" y="73823"/>
                  </a:lnTo>
                  <a:lnTo>
                    <a:pt x="10548" y="79696"/>
                  </a:lnTo>
                  <a:lnTo>
                    <a:pt x="8298" y="86150"/>
                  </a:lnTo>
                  <a:lnTo>
                    <a:pt x="6798" y="92994"/>
                  </a:lnTo>
                  <a:lnTo>
                    <a:pt x="4951" y="99249"/>
                  </a:lnTo>
                  <a:lnTo>
                    <a:pt x="2873" y="105113"/>
                  </a:lnTo>
                  <a:lnTo>
                    <a:pt x="641" y="110715"/>
                  </a:lnTo>
                  <a:lnTo>
                    <a:pt x="0" y="116144"/>
                  </a:lnTo>
                  <a:lnTo>
                    <a:pt x="419" y="121456"/>
                  </a:lnTo>
                  <a:lnTo>
                    <a:pt x="1545" y="126691"/>
                  </a:lnTo>
                  <a:lnTo>
                    <a:pt x="3142" y="131874"/>
                  </a:lnTo>
                  <a:lnTo>
                    <a:pt x="5054" y="137023"/>
                  </a:lnTo>
                  <a:lnTo>
                    <a:pt x="7175" y="142148"/>
                  </a:lnTo>
                  <a:lnTo>
                    <a:pt x="11129" y="147259"/>
                  </a:lnTo>
                  <a:lnTo>
                    <a:pt x="16305" y="152360"/>
                  </a:lnTo>
                  <a:lnTo>
                    <a:pt x="22296" y="157453"/>
                  </a:lnTo>
                  <a:lnTo>
                    <a:pt x="28830" y="161695"/>
                  </a:lnTo>
                  <a:lnTo>
                    <a:pt x="35726" y="165370"/>
                  </a:lnTo>
                  <a:lnTo>
                    <a:pt x="42862" y="168667"/>
                  </a:lnTo>
                  <a:lnTo>
                    <a:pt x="51007" y="170865"/>
                  </a:lnTo>
                  <a:lnTo>
                    <a:pt x="59824" y="172330"/>
                  </a:lnTo>
                  <a:lnTo>
                    <a:pt x="69089" y="173307"/>
                  </a:lnTo>
                  <a:lnTo>
                    <a:pt x="79498" y="173958"/>
                  </a:lnTo>
                  <a:lnTo>
                    <a:pt x="102353" y="174682"/>
                  </a:lnTo>
                  <a:lnTo>
                    <a:pt x="112681" y="174028"/>
                  </a:lnTo>
                  <a:lnTo>
                    <a:pt x="122106" y="172745"/>
                  </a:lnTo>
                  <a:lnTo>
                    <a:pt x="130930" y="171043"/>
                  </a:lnTo>
                  <a:lnTo>
                    <a:pt x="139353" y="168216"/>
                  </a:lnTo>
                  <a:lnTo>
                    <a:pt x="147508" y="164637"/>
                  </a:lnTo>
                  <a:lnTo>
                    <a:pt x="155484" y="160558"/>
                  </a:lnTo>
                  <a:lnTo>
                    <a:pt x="163342" y="156146"/>
                  </a:lnTo>
                  <a:lnTo>
                    <a:pt x="171120" y="151510"/>
                  </a:lnTo>
                  <a:lnTo>
                    <a:pt x="178845" y="146727"/>
                  </a:lnTo>
                  <a:lnTo>
                    <a:pt x="184843" y="140998"/>
                  </a:lnTo>
                  <a:lnTo>
                    <a:pt x="189688" y="134639"/>
                  </a:lnTo>
                  <a:lnTo>
                    <a:pt x="193764" y="127859"/>
                  </a:lnTo>
                  <a:lnTo>
                    <a:pt x="197328" y="120800"/>
                  </a:lnTo>
                  <a:lnTo>
                    <a:pt x="200551" y="113553"/>
                  </a:lnTo>
                  <a:lnTo>
                    <a:pt x="203546" y="106182"/>
                  </a:lnTo>
                  <a:lnTo>
                    <a:pt x="205544" y="98728"/>
                  </a:lnTo>
                  <a:lnTo>
                    <a:pt x="206875" y="91219"/>
                  </a:lnTo>
                  <a:lnTo>
                    <a:pt x="207762" y="83673"/>
                  </a:lnTo>
                  <a:lnTo>
                    <a:pt x="207507" y="76102"/>
                  </a:lnTo>
                  <a:lnTo>
                    <a:pt x="206491" y="68514"/>
                  </a:lnTo>
                  <a:lnTo>
                    <a:pt x="204966" y="60916"/>
                  </a:lnTo>
                  <a:lnTo>
                    <a:pt x="202257" y="54158"/>
                  </a:lnTo>
                  <a:lnTo>
                    <a:pt x="198756" y="47958"/>
                  </a:lnTo>
                  <a:lnTo>
                    <a:pt x="194731" y="42132"/>
                  </a:lnTo>
                  <a:lnTo>
                    <a:pt x="190352" y="36555"/>
                  </a:lnTo>
                  <a:lnTo>
                    <a:pt x="185741" y="31143"/>
                  </a:lnTo>
                  <a:lnTo>
                    <a:pt x="180973" y="25842"/>
                  </a:lnTo>
                  <a:lnTo>
                    <a:pt x="176101" y="21461"/>
                  </a:lnTo>
                  <a:lnTo>
                    <a:pt x="171160" y="17694"/>
                  </a:lnTo>
                  <a:lnTo>
                    <a:pt x="166172" y="14336"/>
                  </a:lnTo>
                  <a:lnTo>
                    <a:pt x="161154" y="11251"/>
                  </a:lnTo>
                  <a:lnTo>
                    <a:pt x="156115" y="8347"/>
                  </a:lnTo>
                  <a:lnTo>
                    <a:pt x="151062" y="5565"/>
                  </a:lnTo>
                  <a:lnTo>
                    <a:pt x="146001" y="3710"/>
                  </a:lnTo>
                  <a:lnTo>
                    <a:pt x="140933" y="2473"/>
                  </a:lnTo>
                  <a:lnTo>
                    <a:pt x="128723" y="489"/>
                  </a:lnTo>
                  <a:lnTo>
                    <a:pt x="124795" y="217"/>
                  </a:lnTo>
                  <a:lnTo>
                    <a:pt x="118097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7" name="SMARTInkAnnotation277"/>
            <p:cNvSpPr/>
            <p:nvPr/>
          </p:nvSpPr>
          <p:spPr>
            <a:xfrm>
              <a:off x="3479090" y="4419635"/>
              <a:ext cx="275020" cy="391288"/>
            </a:xfrm>
            <a:custGeom>
              <a:avLst/>
              <a:gdLst/>
              <a:ahLst/>
              <a:cxnLst/>
              <a:rect l="0" t="0" r="0" b="0"/>
              <a:pathLst>
                <a:path w="275020" h="391288">
                  <a:moveTo>
                    <a:pt x="117550" y="15205"/>
                  </a:moveTo>
                  <a:lnTo>
                    <a:pt x="117550" y="372"/>
                  </a:lnTo>
                  <a:lnTo>
                    <a:pt x="109261" y="18"/>
                  </a:lnTo>
                  <a:lnTo>
                    <a:pt x="106944" y="0"/>
                  </a:lnTo>
                  <a:lnTo>
                    <a:pt x="104553" y="1682"/>
                  </a:lnTo>
                  <a:lnTo>
                    <a:pt x="99638" y="8066"/>
                  </a:lnTo>
                  <a:lnTo>
                    <a:pt x="94631" y="16548"/>
                  </a:lnTo>
                  <a:lnTo>
                    <a:pt x="88738" y="26808"/>
                  </a:lnTo>
                  <a:lnTo>
                    <a:pt x="80473" y="39835"/>
                  </a:lnTo>
                  <a:lnTo>
                    <a:pt x="75052" y="47712"/>
                  </a:lnTo>
                  <a:lnTo>
                    <a:pt x="62255" y="65495"/>
                  </a:lnTo>
                  <a:lnTo>
                    <a:pt x="56980" y="74978"/>
                  </a:lnTo>
                  <a:lnTo>
                    <a:pt x="52617" y="84687"/>
                  </a:lnTo>
                  <a:lnTo>
                    <a:pt x="48861" y="94546"/>
                  </a:lnTo>
                  <a:lnTo>
                    <a:pt x="43817" y="105352"/>
                  </a:lnTo>
                  <a:lnTo>
                    <a:pt x="37915" y="116790"/>
                  </a:lnTo>
                  <a:lnTo>
                    <a:pt x="31440" y="128648"/>
                  </a:lnTo>
                  <a:lnTo>
                    <a:pt x="26277" y="140787"/>
                  </a:lnTo>
                  <a:lnTo>
                    <a:pt x="21988" y="153113"/>
                  </a:lnTo>
                  <a:lnTo>
                    <a:pt x="18282" y="165564"/>
                  </a:lnTo>
                  <a:lnTo>
                    <a:pt x="14965" y="178098"/>
                  </a:lnTo>
                  <a:lnTo>
                    <a:pt x="9021" y="203313"/>
                  </a:lnTo>
                  <a:lnTo>
                    <a:pt x="915" y="241309"/>
                  </a:lnTo>
                  <a:lnTo>
                    <a:pt x="0" y="253148"/>
                  </a:lnTo>
                  <a:lnTo>
                    <a:pt x="237" y="264427"/>
                  </a:lnTo>
                  <a:lnTo>
                    <a:pt x="1241" y="275333"/>
                  </a:lnTo>
                  <a:lnTo>
                    <a:pt x="3604" y="285991"/>
                  </a:lnTo>
                  <a:lnTo>
                    <a:pt x="6873" y="296482"/>
                  </a:lnTo>
                  <a:lnTo>
                    <a:pt x="10745" y="306863"/>
                  </a:lnTo>
                  <a:lnTo>
                    <a:pt x="15020" y="317170"/>
                  </a:lnTo>
                  <a:lnTo>
                    <a:pt x="19564" y="327429"/>
                  </a:lnTo>
                  <a:lnTo>
                    <a:pt x="24286" y="337654"/>
                  </a:lnTo>
                  <a:lnTo>
                    <a:pt x="29974" y="347011"/>
                  </a:lnTo>
                  <a:lnTo>
                    <a:pt x="36306" y="355789"/>
                  </a:lnTo>
                  <a:lnTo>
                    <a:pt x="43067" y="364181"/>
                  </a:lnTo>
                  <a:lnTo>
                    <a:pt x="50962" y="370623"/>
                  </a:lnTo>
                  <a:lnTo>
                    <a:pt x="59611" y="375763"/>
                  </a:lnTo>
                  <a:lnTo>
                    <a:pt x="68764" y="380037"/>
                  </a:lnTo>
                  <a:lnTo>
                    <a:pt x="78253" y="383733"/>
                  </a:lnTo>
                  <a:lnTo>
                    <a:pt x="87965" y="387044"/>
                  </a:lnTo>
                  <a:lnTo>
                    <a:pt x="97827" y="390097"/>
                  </a:lnTo>
                  <a:lnTo>
                    <a:pt x="107788" y="391287"/>
                  </a:lnTo>
                  <a:lnTo>
                    <a:pt x="117815" y="391233"/>
                  </a:lnTo>
                  <a:lnTo>
                    <a:pt x="127887" y="390350"/>
                  </a:lnTo>
                  <a:lnTo>
                    <a:pt x="137988" y="388068"/>
                  </a:lnTo>
                  <a:lnTo>
                    <a:pt x="148109" y="384854"/>
                  </a:lnTo>
                  <a:lnTo>
                    <a:pt x="158243" y="381018"/>
                  </a:lnTo>
                  <a:lnTo>
                    <a:pt x="169231" y="375920"/>
                  </a:lnTo>
                  <a:lnTo>
                    <a:pt x="180792" y="369982"/>
                  </a:lnTo>
                  <a:lnTo>
                    <a:pt x="192731" y="363483"/>
                  </a:lnTo>
                  <a:lnTo>
                    <a:pt x="204077" y="355764"/>
                  </a:lnTo>
                  <a:lnTo>
                    <a:pt x="215028" y="347231"/>
                  </a:lnTo>
                  <a:lnTo>
                    <a:pt x="225716" y="338156"/>
                  </a:lnTo>
                  <a:lnTo>
                    <a:pt x="235381" y="327026"/>
                  </a:lnTo>
                  <a:lnTo>
                    <a:pt x="244364" y="314525"/>
                  </a:lnTo>
                  <a:lnTo>
                    <a:pt x="252892" y="301112"/>
                  </a:lnTo>
                  <a:lnTo>
                    <a:pt x="259426" y="287936"/>
                  </a:lnTo>
                  <a:lnTo>
                    <a:pt x="264627" y="274920"/>
                  </a:lnTo>
                  <a:lnTo>
                    <a:pt x="268941" y="262008"/>
                  </a:lnTo>
                  <a:lnTo>
                    <a:pt x="271817" y="248320"/>
                  </a:lnTo>
                  <a:lnTo>
                    <a:pt x="273735" y="234115"/>
                  </a:lnTo>
                  <a:lnTo>
                    <a:pt x="275014" y="219565"/>
                  </a:lnTo>
                  <a:lnTo>
                    <a:pt x="275019" y="205632"/>
                  </a:lnTo>
                  <a:lnTo>
                    <a:pt x="274176" y="192109"/>
                  </a:lnTo>
                  <a:lnTo>
                    <a:pt x="272767" y="178861"/>
                  </a:lnTo>
                  <a:lnTo>
                    <a:pt x="268442" y="165796"/>
                  </a:lnTo>
                  <a:lnTo>
                    <a:pt x="262172" y="152853"/>
                  </a:lnTo>
                  <a:lnTo>
                    <a:pt x="231818" y="101661"/>
                  </a:lnTo>
                  <a:lnTo>
                    <a:pt x="222516" y="89776"/>
                  </a:lnTo>
                  <a:lnTo>
                    <a:pt x="212081" y="78466"/>
                  </a:lnTo>
                  <a:lnTo>
                    <a:pt x="200891" y="67538"/>
                  </a:lnTo>
                  <a:lnTo>
                    <a:pt x="189197" y="58561"/>
                  </a:lnTo>
                  <a:lnTo>
                    <a:pt x="177169" y="50882"/>
                  </a:lnTo>
                  <a:lnTo>
                    <a:pt x="164915" y="44070"/>
                  </a:lnTo>
                  <a:lnTo>
                    <a:pt x="152514" y="37835"/>
                  </a:lnTo>
                  <a:lnTo>
                    <a:pt x="140012" y="31985"/>
                  </a:lnTo>
                  <a:lnTo>
                    <a:pt x="127445" y="26392"/>
                  </a:lnTo>
                  <a:lnTo>
                    <a:pt x="114834" y="22663"/>
                  </a:lnTo>
                  <a:lnTo>
                    <a:pt x="102193" y="20177"/>
                  </a:lnTo>
                  <a:lnTo>
                    <a:pt x="89531" y="18520"/>
                  </a:lnTo>
                  <a:lnTo>
                    <a:pt x="77705" y="18261"/>
                  </a:lnTo>
                  <a:lnTo>
                    <a:pt x="66433" y="18936"/>
                  </a:lnTo>
                  <a:lnTo>
                    <a:pt x="55532" y="20232"/>
                  </a:lnTo>
                  <a:lnTo>
                    <a:pt x="45725" y="21943"/>
                  </a:lnTo>
                  <a:lnTo>
                    <a:pt x="36647" y="23931"/>
                  </a:lnTo>
                  <a:lnTo>
                    <a:pt x="28054" y="26102"/>
                  </a:lnTo>
                  <a:lnTo>
                    <a:pt x="21480" y="28396"/>
                  </a:lnTo>
                  <a:lnTo>
                    <a:pt x="16250" y="30772"/>
                  </a:lnTo>
                  <a:lnTo>
                    <a:pt x="3250" y="38065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8" name="SMARTInkAnnotation278"/>
            <p:cNvSpPr/>
            <p:nvPr/>
          </p:nvSpPr>
          <p:spPr>
            <a:xfrm>
              <a:off x="1760220" y="5067300"/>
              <a:ext cx="510541" cy="335281"/>
            </a:xfrm>
            <a:custGeom>
              <a:avLst/>
              <a:gdLst/>
              <a:ahLst/>
              <a:cxnLst/>
              <a:rect l="0" t="0" r="0" b="0"/>
              <a:pathLst>
                <a:path w="510541" h="335281">
                  <a:moveTo>
                    <a:pt x="0" y="0"/>
                  </a:moveTo>
                  <a:lnTo>
                    <a:pt x="4045" y="4045"/>
                  </a:lnTo>
                  <a:lnTo>
                    <a:pt x="6930" y="5237"/>
                  </a:lnTo>
                  <a:lnTo>
                    <a:pt x="19928" y="7760"/>
                  </a:lnTo>
                  <a:lnTo>
                    <a:pt x="32564" y="11352"/>
                  </a:lnTo>
                  <a:lnTo>
                    <a:pt x="40336" y="12648"/>
                  </a:lnTo>
                  <a:lnTo>
                    <a:pt x="48904" y="13512"/>
                  </a:lnTo>
                  <a:lnTo>
                    <a:pt x="58003" y="14088"/>
                  </a:lnTo>
                  <a:lnTo>
                    <a:pt x="81659" y="14728"/>
                  </a:lnTo>
                  <a:lnTo>
                    <a:pt x="95079" y="14899"/>
                  </a:lnTo>
                  <a:lnTo>
                    <a:pt x="109953" y="15859"/>
                  </a:lnTo>
                  <a:lnTo>
                    <a:pt x="125795" y="17346"/>
                  </a:lnTo>
                  <a:lnTo>
                    <a:pt x="142284" y="19184"/>
                  </a:lnTo>
                  <a:lnTo>
                    <a:pt x="174150" y="23484"/>
                  </a:lnTo>
                  <a:lnTo>
                    <a:pt x="236001" y="33143"/>
                  </a:lnTo>
                  <a:lnTo>
                    <a:pt x="277830" y="40677"/>
                  </a:lnTo>
                  <a:lnTo>
                    <a:pt x="291053" y="44051"/>
                  </a:lnTo>
                  <a:lnTo>
                    <a:pt x="304102" y="47994"/>
                  </a:lnTo>
                  <a:lnTo>
                    <a:pt x="347372" y="62444"/>
                  </a:lnTo>
                  <a:lnTo>
                    <a:pt x="359845" y="68111"/>
                  </a:lnTo>
                  <a:lnTo>
                    <a:pt x="364357" y="70807"/>
                  </a:lnTo>
                  <a:lnTo>
                    <a:pt x="367365" y="73451"/>
                  </a:lnTo>
                  <a:lnTo>
                    <a:pt x="369370" y="76061"/>
                  </a:lnTo>
                  <a:lnTo>
                    <a:pt x="370707" y="78648"/>
                  </a:lnTo>
                  <a:lnTo>
                    <a:pt x="370751" y="80371"/>
                  </a:lnTo>
                  <a:lnTo>
                    <a:pt x="369934" y="81521"/>
                  </a:lnTo>
                  <a:lnTo>
                    <a:pt x="365075" y="83645"/>
                  </a:lnTo>
                  <a:lnTo>
                    <a:pt x="354449" y="87411"/>
                  </a:lnTo>
                  <a:lnTo>
                    <a:pt x="339002" y="91907"/>
                  </a:lnTo>
                  <a:lnTo>
                    <a:pt x="330142" y="94292"/>
                  </a:lnTo>
                  <a:lnTo>
                    <a:pt x="320001" y="97575"/>
                  </a:lnTo>
                  <a:lnTo>
                    <a:pt x="309007" y="101456"/>
                  </a:lnTo>
                  <a:lnTo>
                    <a:pt x="297445" y="105737"/>
                  </a:lnTo>
                  <a:lnTo>
                    <a:pt x="285503" y="109439"/>
                  </a:lnTo>
                  <a:lnTo>
                    <a:pt x="273309" y="112752"/>
                  </a:lnTo>
                  <a:lnTo>
                    <a:pt x="260946" y="115808"/>
                  </a:lnTo>
                  <a:lnTo>
                    <a:pt x="248471" y="119539"/>
                  </a:lnTo>
                  <a:lnTo>
                    <a:pt x="235921" y="123719"/>
                  </a:lnTo>
                  <a:lnTo>
                    <a:pt x="223320" y="128200"/>
                  </a:lnTo>
                  <a:lnTo>
                    <a:pt x="211534" y="132880"/>
                  </a:lnTo>
                  <a:lnTo>
                    <a:pt x="200289" y="137693"/>
                  </a:lnTo>
                  <a:lnTo>
                    <a:pt x="189406" y="142596"/>
                  </a:lnTo>
                  <a:lnTo>
                    <a:pt x="179611" y="147557"/>
                  </a:lnTo>
                  <a:lnTo>
                    <a:pt x="170541" y="152558"/>
                  </a:lnTo>
                  <a:lnTo>
                    <a:pt x="161954" y="157585"/>
                  </a:lnTo>
                  <a:lnTo>
                    <a:pt x="147897" y="167687"/>
                  </a:lnTo>
                  <a:lnTo>
                    <a:pt x="141778" y="172751"/>
                  </a:lnTo>
                  <a:lnTo>
                    <a:pt x="136852" y="178667"/>
                  </a:lnTo>
                  <a:lnTo>
                    <a:pt x="132722" y="185151"/>
                  </a:lnTo>
                  <a:lnTo>
                    <a:pt x="129121" y="192014"/>
                  </a:lnTo>
                  <a:lnTo>
                    <a:pt x="126721" y="198283"/>
                  </a:lnTo>
                  <a:lnTo>
                    <a:pt x="125121" y="204155"/>
                  </a:lnTo>
                  <a:lnTo>
                    <a:pt x="124054" y="209764"/>
                  </a:lnTo>
                  <a:lnTo>
                    <a:pt x="125036" y="216043"/>
                  </a:lnTo>
                  <a:lnTo>
                    <a:pt x="127384" y="222768"/>
                  </a:lnTo>
                  <a:lnTo>
                    <a:pt x="130643" y="229793"/>
                  </a:lnTo>
                  <a:lnTo>
                    <a:pt x="134509" y="237015"/>
                  </a:lnTo>
                  <a:lnTo>
                    <a:pt x="138779" y="244370"/>
                  </a:lnTo>
                  <a:lnTo>
                    <a:pt x="143320" y="251813"/>
                  </a:lnTo>
                  <a:lnTo>
                    <a:pt x="150580" y="258469"/>
                  </a:lnTo>
                  <a:lnTo>
                    <a:pt x="159653" y="264600"/>
                  </a:lnTo>
                  <a:lnTo>
                    <a:pt x="169936" y="270380"/>
                  </a:lnTo>
                  <a:lnTo>
                    <a:pt x="181024" y="275927"/>
                  </a:lnTo>
                  <a:lnTo>
                    <a:pt x="192649" y="281318"/>
                  </a:lnTo>
                  <a:lnTo>
                    <a:pt x="204633" y="286605"/>
                  </a:lnTo>
                  <a:lnTo>
                    <a:pt x="217702" y="291824"/>
                  </a:lnTo>
                  <a:lnTo>
                    <a:pt x="245770" y="302137"/>
                  </a:lnTo>
                  <a:lnTo>
                    <a:pt x="261213" y="306412"/>
                  </a:lnTo>
                  <a:lnTo>
                    <a:pt x="277435" y="310107"/>
                  </a:lnTo>
                  <a:lnTo>
                    <a:pt x="294177" y="313418"/>
                  </a:lnTo>
                  <a:lnTo>
                    <a:pt x="311265" y="317319"/>
                  </a:lnTo>
                  <a:lnTo>
                    <a:pt x="346056" y="326168"/>
                  </a:lnTo>
                  <a:lnTo>
                    <a:pt x="362784" y="329205"/>
                  </a:lnTo>
                  <a:lnTo>
                    <a:pt x="379016" y="331230"/>
                  </a:lnTo>
                  <a:lnTo>
                    <a:pt x="394918" y="332580"/>
                  </a:lnTo>
                  <a:lnTo>
                    <a:pt x="409752" y="333480"/>
                  </a:lnTo>
                  <a:lnTo>
                    <a:pt x="437523" y="334480"/>
                  </a:lnTo>
                  <a:lnTo>
                    <a:pt x="481577" y="335175"/>
                  </a:lnTo>
                  <a:lnTo>
                    <a:pt x="510540" y="3352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9" name="SMARTInkAnnotation279"/>
            <p:cNvSpPr/>
            <p:nvPr/>
          </p:nvSpPr>
          <p:spPr>
            <a:xfrm>
              <a:off x="1790700" y="5219700"/>
              <a:ext cx="281941" cy="30481"/>
            </a:xfrm>
            <a:custGeom>
              <a:avLst/>
              <a:gdLst/>
              <a:ahLst/>
              <a:cxnLst/>
              <a:rect l="0" t="0" r="0" b="0"/>
              <a:pathLst>
                <a:path w="281941" h="30481">
                  <a:moveTo>
                    <a:pt x="0" y="30480"/>
                  </a:moveTo>
                  <a:lnTo>
                    <a:pt x="4045" y="30480"/>
                  </a:lnTo>
                  <a:lnTo>
                    <a:pt x="6084" y="29633"/>
                  </a:lnTo>
                  <a:lnTo>
                    <a:pt x="8289" y="28223"/>
                  </a:lnTo>
                  <a:lnTo>
                    <a:pt x="10606" y="26436"/>
                  </a:lnTo>
                  <a:lnTo>
                    <a:pt x="12997" y="25243"/>
                  </a:lnTo>
                  <a:lnTo>
                    <a:pt x="15438" y="24449"/>
                  </a:lnTo>
                  <a:lnTo>
                    <a:pt x="22101" y="23566"/>
                  </a:lnTo>
                  <a:lnTo>
                    <a:pt x="27434" y="23331"/>
                  </a:lnTo>
                  <a:lnTo>
                    <a:pt x="33530" y="23174"/>
                  </a:lnTo>
                  <a:lnTo>
                    <a:pt x="40133" y="22223"/>
                  </a:lnTo>
                  <a:lnTo>
                    <a:pt x="47075" y="20742"/>
                  </a:lnTo>
                  <a:lnTo>
                    <a:pt x="54244" y="18908"/>
                  </a:lnTo>
                  <a:lnTo>
                    <a:pt x="62409" y="17685"/>
                  </a:lnTo>
                  <a:lnTo>
                    <a:pt x="71240" y="16870"/>
                  </a:lnTo>
                  <a:lnTo>
                    <a:pt x="80513" y="16327"/>
                  </a:lnTo>
                  <a:lnTo>
                    <a:pt x="90082" y="15118"/>
                  </a:lnTo>
                  <a:lnTo>
                    <a:pt x="99848" y="13465"/>
                  </a:lnTo>
                  <a:lnTo>
                    <a:pt x="109745" y="11517"/>
                  </a:lnTo>
                  <a:lnTo>
                    <a:pt x="120577" y="10218"/>
                  </a:lnTo>
                  <a:lnTo>
                    <a:pt x="132031" y="9352"/>
                  </a:lnTo>
                  <a:lnTo>
                    <a:pt x="143901" y="8774"/>
                  </a:lnTo>
                  <a:lnTo>
                    <a:pt x="170636" y="8133"/>
                  </a:lnTo>
                  <a:lnTo>
                    <a:pt x="229192" y="7722"/>
                  </a:lnTo>
                  <a:lnTo>
                    <a:pt x="241695" y="6841"/>
                  </a:lnTo>
                  <a:lnTo>
                    <a:pt x="252570" y="5408"/>
                  </a:lnTo>
                  <a:lnTo>
                    <a:pt x="2819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0" name="SMARTInkAnnotation280"/>
            <p:cNvSpPr/>
            <p:nvPr/>
          </p:nvSpPr>
          <p:spPr>
            <a:xfrm>
              <a:off x="2308860" y="5204460"/>
              <a:ext cx="144781" cy="1"/>
            </a:xfrm>
            <a:custGeom>
              <a:avLst/>
              <a:gdLst/>
              <a:ahLst/>
              <a:cxnLst/>
              <a:rect l="0" t="0" r="0" b="0"/>
              <a:pathLst>
                <a:path w="144781" h="1">
                  <a:moveTo>
                    <a:pt x="0" y="0"/>
                  </a:moveTo>
                  <a:lnTo>
                    <a:pt x="14478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1" name="SMARTInkAnnotation281"/>
            <p:cNvSpPr/>
            <p:nvPr/>
          </p:nvSpPr>
          <p:spPr>
            <a:xfrm>
              <a:off x="2286000" y="5273040"/>
              <a:ext cx="259081" cy="22825"/>
            </a:xfrm>
            <a:custGeom>
              <a:avLst/>
              <a:gdLst/>
              <a:ahLst/>
              <a:cxnLst/>
              <a:rect l="0" t="0" r="0" b="0"/>
              <a:pathLst>
                <a:path w="259081" h="22825">
                  <a:moveTo>
                    <a:pt x="0" y="0"/>
                  </a:moveTo>
                  <a:lnTo>
                    <a:pt x="11352" y="11351"/>
                  </a:lnTo>
                  <a:lnTo>
                    <a:pt x="14341" y="13495"/>
                  </a:lnTo>
                  <a:lnTo>
                    <a:pt x="18027" y="15770"/>
                  </a:lnTo>
                  <a:lnTo>
                    <a:pt x="22178" y="18133"/>
                  </a:lnTo>
                  <a:lnTo>
                    <a:pt x="27486" y="19709"/>
                  </a:lnTo>
                  <a:lnTo>
                    <a:pt x="33563" y="20759"/>
                  </a:lnTo>
                  <a:lnTo>
                    <a:pt x="40156" y="21459"/>
                  </a:lnTo>
                  <a:lnTo>
                    <a:pt x="48784" y="21926"/>
                  </a:lnTo>
                  <a:lnTo>
                    <a:pt x="69660" y="22445"/>
                  </a:lnTo>
                  <a:lnTo>
                    <a:pt x="140042" y="22824"/>
                  </a:lnTo>
                  <a:lnTo>
                    <a:pt x="153475" y="21989"/>
                  </a:lnTo>
                  <a:lnTo>
                    <a:pt x="166663" y="20586"/>
                  </a:lnTo>
                  <a:lnTo>
                    <a:pt x="179689" y="18804"/>
                  </a:lnTo>
                  <a:lnTo>
                    <a:pt x="205451" y="14566"/>
                  </a:lnTo>
                  <a:lnTo>
                    <a:pt x="218247" y="12251"/>
                  </a:lnTo>
                  <a:lnTo>
                    <a:pt x="228472" y="9860"/>
                  </a:lnTo>
                  <a:lnTo>
                    <a:pt x="236981" y="7421"/>
                  </a:lnTo>
                  <a:lnTo>
                    <a:pt x="25908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2" name="SMARTInkAnnotation282"/>
            <p:cNvSpPr/>
            <p:nvPr/>
          </p:nvSpPr>
          <p:spPr>
            <a:xfrm>
              <a:off x="2598457" y="5090160"/>
              <a:ext cx="210653" cy="295445"/>
            </a:xfrm>
            <a:custGeom>
              <a:avLst/>
              <a:gdLst/>
              <a:ahLst/>
              <a:cxnLst/>
              <a:rect l="0" t="0" r="0" b="0"/>
              <a:pathLst>
                <a:path w="210653" h="295445">
                  <a:moveTo>
                    <a:pt x="38063" y="0"/>
                  </a:moveTo>
                  <a:lnTo>
                    <a:pt x="38063" y="44402"/>
                  </a:lnTo>
                  <a:lnTo>
                    <a:pt x="37216" y="49075"/>
                  </a:lnTo>
                  <a:lnTo>
                    <a:pt x="35805" y="53883"/>
                  </a:lnTo>
                  <a:lnTo>
                    <a:pt x="34018" y="58782"/>
                  </a:lnTo>
                  <a:lnTo>
                    <a:pt x="32826" y="63741"/>
                  </a:lnTo>
                  <a:lnTo>
                    <a:pt x="32032" y="68741"/>
                  </a:lnTo>
                  <a:lnTo>
                    <a:pt x="31502" y="73767"/>
                  </a:lnTo>
                  <a:lnTo>
                    <a:pt x="30303" y="78811"/>
                  </a:lnTo>
                  <a:lnTo>
                    <a:pt x="28656" y="83868"/>
                  </a:lnTo>
                  <a:lnTo>
                    <a:pt x="26712" y="88932"/>
                  </a:lnTo>
                  <a:lnTo>
                    <a:pt x="24569" y="94001"/>
                  </a:lnTo>
                  <a:lnTo>
                    <a:pt x="22293" y="99074"/>
                  </a:lnTo>
                  <a:lnTo>
                    <a:pt x="19930" y="104149"/>
                  </a:lnTo>
                  <a:lnTo>
                    <a:pt x="17304" y="112046"/>
                  </a:lnTo>
                  <a:lnTo>
                    <a:pt x="15290" y="119225"/>
                  </a:lnTo>
                  <a:lnTo>
                    <a:pt x="11573" y="128060"/>
                  </a:lnTo>
                  <a:lnTo>
                    <a:pt x="9396" y="131093"/>
                  </a:lnTo>
                  <a:lnTo>
                    <a:pt x="7098" y="133116"/>
                  </a:lnTo>
                  <a:lnTo>
                    <a:pt x="4720" y="134464"/>
                  </a:lnTo>
                  <a:lnTo>
                    <a:pt x="3134" y="136209"/>
                  </a:lnTo>
                  <a:lnTo>
                    <a:pt x="2077" y="138219"/>
                  </a:lnTo>
                  <a:lnTo>
                    <a:pt x="0" y="144666"/>
                  </a:lnTo>
                  <a:lnTo>
                    <a:pt x="6054" y="138674"/>
                  </a:lnTo>
                  <a:lnTo>
                    <a:pt x="17876" y="126865"/>
                  </a:lnTo>
                  <a:lnTo>
                    <a:pt x="21218" y="124370"/>
                  </a:lnTo>
                  <a:lnTo>
                    <a:pt x="25140" y="121860"/>
                  </a:lnTo>
                  <a:lnTo>
                    <a:pt x="29448" y="119340"/>
                  </a:lnTo>
                  <a:lnTo>
                    <a:pt x="34859" y="117660"/>
                  </a:lnTo>
                  <a:lnTo>
                    <a:pt x="41007" y="116540"/>
                  </a:lnTo>
                  <a:lnTo>
                    <a:pt x="47646" y="115794"/>
                  </a:lnTo>
                  <a:lnTo>
                    <a:pt x="53765" y="115295"/>
                  </a:lnTo>
                  <a:lnTo>
                    <a:pt x="59538" y="114964"/>
                  </a:lnTo>
                  <a:lnTo>
                    <a:pt x="65079" y="114742"/>
                  </a:lnTo>
                  <a:lnTo>
                    <a:pt x="72161" y="115442"/>
                  </a:lnTo>
                  <a:lnTo>
                    <a:pt x="80268" y="116754"/>
                  </a:lnTo>
                  <a:lnTo>
                    <a:pt x="89060" y="118476"/>
                  </a:lnTo>
                  <a:lnTo>
                    <a:pt x="97461" y="120471"/>
                  </a:lnTo>
                  <a:lnTo>
                    <a:pt x="105602" y="122647"/>
                  </a:lnTo>
                  <a:lnTo>
                    <a:pt x="113569" y="124945"/>
                  </a:lnTo>
                  <a:lnTo>
                    <a:pt x="121420" y="128170"/>
                  </a:lnTo>
                  <a:lnTo>
                    <a:pt x="129195" y="132013"/>
                  </a:lnTo>
                  <a:lnTo>
                    <a:pt x="136918" y="136269"/>
                  </a:lnTo>
                  <a:lnTo>
                    <a:pt x="144606" y="140799"/>
                  </a:lnTo>
                  <a:lnTo>
                    <a:pt x="159922" y="150348"/>
                  </a:lnTo>
                  <a:lnTo>
                    <a:pt x="166716" y="156112"/>
                  </a:lnTo>
                  <a:lnTo>
                    <a:pt x="172938" y="162495"/>
                  </a:lnTo>
                  <a:lnTo>
                    <a:pt x="178780" y="169290"/>
                  </a:lnTo>
                  <a:lnTo>
                    <a:pt x="183521" y="175514"/>
                  </a:lnTo>
                  <a:lnTo>
                    <a:pt x="187529" y="181356"/>
                  </a:lnTo>
                  <a:lnTo>
                    <a:pt x="191047" y="186944"/>
                  </a:lnTo>
                  <a:lnTo>
                    <a:pt x="195085" y="194056"/>
                  </a:lnTo>
                  <a:lnTo>
                    <a:pt x="204089" y="210989"/>
                  </a:lnTo>
                  <a:lnTo>
                    <a:pt x="207167" y="218553"/>
                  </a:lnTo>
                  <a:lnTo>
                    <a:pt x="209219" y="225288"/>
                  </a:lnTo>
                  <a:lnTo>
                    <a:pt x="210587" y="231473"/>
                  </a:lnTo>
                  <a:lnTo>
                    <a:pt x="210652" y="237288"/>
                  </a:lnTo>
                  <a:lnTo>
                    <a:pt x="209849" y="242859"/>
                  </a:lnTo>
                  <a:lnTo>
                    <a:pt x="208467" y="248266"/>
                  </a:lnTo>
                  <a:lnTo>
                    <a:pt x="206699" y="254411"/>
                  </a:lnTo>
                  <a:lnTo>
                    <a:pt x="202477" y="268011"/>
                  </a:lnTo>
                  <a:lnTo>
                    <a:pt x="199319" y="273501"/>
                  </a:lnTo>
                  <a:lnTo>
                    <a:pt x="195520" y="278007"/>
                  </a:lnTo>
                  <a:lnTo>
                    <a:pt x="191295" y="281858"/>
                  </a:lnTo>
                  <a:lnTo>
                    <a:pt x="186784" y="285272"/>
                  </a:lnTo>
                  <a:lnTo>
                    <a:pt x="182084" y="288395"/>
                  </a:lnTo>
                  <a:lnTo>
                    <a:pt x="177257" y="291323"/>
                  </a:lnTo>
                  <a:lnTo>
                    <a:pt x="171499" y="293276"/>
                  </a:lnTo>
                  <a:lnTo>
                    <a:pt x="165120" y="294577"/>
                  </a:lnTo>
                  <a:lnTo>
                    <a:pt x="158328" y="295444"/>
                  </a:lnTo>
                  <a:lnTo>
                    <a:pt x="151260" y="295176"/>
                  </a:lnTo>
                  <a:lnTo>
                    <a:pt x="144007" y="294151"/>
                  </a:lnTo>
                  <a:lnTo>
                    <a:pt x="136632" y="292621"/>
                  </a:lnTo>
                  <a:lnTo>
                    <a:pt x="130023" y="290754"/>
                  </a:lnTo>
                  <a:lnTo>
                    <a:pt x="123923" y="288662"/>
                  </a:lnTo>
                  <a:lnTo>
                    <a:pt x="118163" y="286422"/>
                  </a:lnTo>
                  <a:lnTo>
                    <a:pt x="112630" y="284928"/>
                  </a:lnTo>
                  <a:lnTo>
                    <a:pt x="107247" y="283932"/>
                  </a:lnTo>
                  <a:lnTo>
                    <a:pt x="91403" y="2819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3" name="SMARTInkAnnotation283"/>
            <p:cNvSpPr/>
            <p:nvPr/>
          </p:nvSpPr>
          <p:spPr>
            <a:xfrm>
              <a:off x="2628900" y="5113020"/>
              <a:ext cx="167641" cy="7621"/>
            </a:xfrm>
            <a:custGeom>
              <a:avLst/>
              <a:gdLst/>
              <a:ahLst/>
              <a:cxnLst/>
              <a:rect l="0" t="0" r="0" b="0"/>
              <a:pathLst>
                <a:path w="167641" h="7621">
                  <a:moveTo>
                    <a:pt x="0" y="7620"/>
                  </a:moveTo>
                  <a:lnTo>
                    <a:pt x="123335" y="7620"/>
                  </a:lnTo>
                  <a:lnTo>
                    <a:pt x="129637" y="6774"/>
                  </a:lnTo>
                  <a:lnTo>
                    <a:pt x="135532" y="5363"/>
                  </a:lnTo>
                  <a:lnTo>
                    <a:pt x="141155" y="3575"/>
                  </a:lnTo>
                  <a:lnTo>
                    <a:pt x="146596" y="2383"/>
                  </a:lnTo>
                  <a:lnTo>
                    <a:pt x="151918" y="1589"/>
                  </a:lnTo>
                  <a:lnTo>
                    <a:pt x="1676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4" name="SMARTInkAnnotation284"/>
            <p:cNvSpPr/>
            <p:nvPr/>
          </p:nvSpPr>
          <p:spPr>
            <a:xfrm>
              <a:off x="2865121" y="5090160"/>
              <a:ext cx="205131" cy="349912"/>
            </a:xfrm>
            <a:custGeom>
              <a:avLst/>
              <a:gdLst/>
              <a:ahLst/>
              <a:cxnLst/>
              <a:rect l="0" t="0" r="0" b="0"/>
              <a:pathLst>
                <a:path w="205131" h="349912">
                  <a:moveTo>
                    <a:pt x="30479" y="0"/>
                  </a:moveTo>
                  <a:lnTo>
                    <a:pt x="34524" y="4045"/>
                  </a:lnTo>
                  <a:lnTo>
                    <a:pt x="35716" y="6083"/>
                  </a:lnTo>
                  <a:lnTo>
                    <a:pt x="38239" y="13844"/>
                  </a:lnTo>
                  <a:lnTo>
                    <a:pt x="41831" y="21957"/>
                  </a:lnTo>
                  <a:lnTo>
                    <a:pt x="43991" y="28950"/>
                  </a:lnTo>
                  <a:lnTo>
                    <a:pt x="44567" y="32000"/>
                  </a:lnTo>
                  <a:lnTo>
                    <a:pt x="42949" y="39904"/>
                  </a:lnTo>
                  <a:lnTo>
                    <a:pt x="39408" y="49062"/>
                  </a:lnTo>
                  <a:lnTo>
                    <a:pt x="35012" y="58776"/>
                  </a:lnTo>
                  <a:lnTo>
                    <a:pt x="32494" y="68738"/>
                  </a:lnTo>
                  <a:lnTo>
                    <a:pt x="30528" y="79657"/>
                  </a:lnTo>
                  <a:lnTo>
                    <a:pt x="28818" y="86125"/>
                  </a:lnTo>
                  <a:lnTo>
                    <a:pt x="26832" y="92977"/>
                  </a:lnTo>
                  <a:lnTo>
                    <a:pt x="24661" y="99238"/>
                  </a:lnTo>
                  <a:lnTo>
                    <a:pt x="22367" y="105105"/>
                  </a:lnTo>
                  <a:lnTo>
                    <a:pt x="17560" y="115294"/>
                  </a:lnTo>
                  <a:lnTo>
                    <a:pt x="10094" y="126636"/>
                  </a:lnTo>
                  <a:lnTo>
                    <a:pt x="5050" y="135587"/>
                  </a:lnTo>
                  <a:lnTo>
                    <a:pt x="2244" y="145210"/>
                  </a:lnTo>
                  <a:lnTo>
                    <a:pt x="997" y="154285"/>
                  </a:lnTo>
                  <a:lnTo>
                    <a:pt x="295" y="164153"/>
                  </a:lnTo>
                  <a:lnTo>
                    <a:pt x="1" y="175165"/>
                  </a:lnTo>
                  <a:lnTo>
                    <a:pt x="0" y="175218"/>
                  </a:lnTo>
                  <a:lnTo>
                    <a:pt x="8090" y="175248"/>
                  </a:lnTo>
                  <a:lnTo>
                    <a:pt x="12166" y="174405"/>
                  </a:lnTo>
                  <a:lnTo>
                    <a:pt x="16577" y="172997"/>
                  </a:lnTo>
                  <a:lnTo>
                    <a:pt x="21211" y="171211"/>
                  </a:lnTo>
                  <a:lnTo>
                    <a:pt x="25994" y="170021"/>
                  </a:lnTo>
                  <a:lnTo>
                    <a:pt x="30875" y="169227"/>
                  </a:lnTo>
                  <a:lnTo>
                    <a:pt x="35823" y="168698"/>
                  </a:lnTo>
                  <a:lnTo>
                    <a:pt x="41662" y="168345"/>
                  </a:lnTo>
                  <a:lnTo>
                    <a:pt x="54922" y="167954"/>
                  </a:lnTo>
                  <a:lnTo>
                    <a:pt x="62861" y="168696"/>
                  </a:lnTo>
                  <a:lnTo>
                    <a:pt x="71541" y="170037"/>
                  </a:lnTo>
                  <a:lnTo>
                    <a:pt x="80714" y="171778"/>
                  </a:lnTo>
                  <a:lnTo>
                    <a:pt x="89369" y="173785"/>
                  </a:lnTo>
                  <a:lnTo>
                    <a:pt x="97679" y="175970"/>
                  </a:lnTo>
                  <a:lnTo>
                    <a:pt x="105759" y="178273"/>
                  </a:lnTo>
                  <a:lnTo>
                    <a:pt x="121510" y="183090"/>
                  </a:lnTo>
                  <a:lnTo>
                    <a:pt x="129266" y="185560"/>
                  </a:lnTo>
                  <a:lnTo>
                    <a:pt x="136131" y="189747"/>
                  </a:lnTo>
                  <a:lnTo>
                    <a:pt x="142400" y="195078"/>
                  </a:lnTo>
                  <a:lnTo>
                    <a:pt x="148273" y="201172"/>
                  </a:lnTo>
                  <a:lnTo>
                    <a:pt x="154729" y="206928"/>
                  </a:lnTo>
                  <a:lnTo>
                    <a:pt x="161572" y="212459"/>
                  </a:lnTo>
                  <a:lnTo>
                    <a:pt x="168674" y="217839"/>
                  </a:lnTo>
                  <a:lnTo>
                    <a:pt x="175103" y="223120"/>
                  </a:lnTo>
                  <a:lnTo>
                    <a:pt x="181082" y="228333"/>
                  </a:lnTo>
                  <a:lnTo>
                    <a:pt x="186761" y="233502"/>
                  </a:lnTo>
                  <a:lnTo>
                    <a:pt x="191394" y="239488"/>
                  </a:lnTo>
                  <a:lnTo>
                    <a:pt x="195328" y="246019"/>
                  </a:lnTo>
                  <a:lnTo>
                    <a:pt x="198799" y="252913"/>
                  </a:lnTo>
                  <a:lnTo>
                    <a:pt x="201113" y="260048"/>
                  </a:lnTo>
                  <a:lnTo>
                    <a:pt x="202655" y="267346"/>
                  </a:lnTo>
                  <a:lnTo>
                    <a:pt x="203683" y="274750"/>
                  </a:lnTo>
                  <a:lnTo>
                    <a:pt x="204368" y="281380"/>
                  </a:lnTo>
                  <a:lnTo>
                    <a:pt x="204825" y="287493"/>
                  </a:lnTo>
                  <a:lnTo>
                    <a:pt x="205130" y="293263"/>
                  </a:lnTo>
                  <a:lnTo>
                    <a:pt x="204486" y="299648"/>
                  </a:lnTo>
                  <a:lnTo>
                    <a:pt x="203211" y="306445"/>
                  </a:lnTo>
                  <a:lnTo>
                    <a:pt x="201514" y="313517"/>
                  </a:lnTo>
                  <a:lnTo>
                    <a:pt x="198689" y="319925"/>
                  </a:lnTo>
                  <a:lnTo>
                    <a:pt x="195112" y="325890"/>
                  </a:lnTo>
                  <a:lnTo>
                    <a:pt x="191035" y="331560"/>
                  </a:lnTo>
                  <a:lnTo>
                    <a:pt x="185776" y="336187"/>
                  </a:lnTo>
                  <a:lnTo>
                    <a:pt x="179731" y="340118"/>
                  </a:lnTo>
                  <a:lnTo>
                    <a:pt x="173160" y="343585"/>
                  </a:lnTo>
                  <a:lnTo>
                    <a:pt x="166240" y="345897"/>
                  </a:lnTo>
                  <a:lnTo>
                    <a:pt x="159086" y="347438"/>
                  </a:lnTo>
                  <a:lnTo>
                    <a:pt x="151777" y="348466"/>
                  </a:lnTo>
                  <a:lnTo>
                    <a:pt x="144364" y="349151"/>
                  </a:lnTo>
                  <a:lnTo>
                    <a:pt x="136883" y="349606"/>
                  </a:lnTo>
                  <a:lnTo>
                    <a:pt x="129355" y="349911"/>
                  </a:lnTo>
                  <a:lnTo>
                    <a:pt x="120950" y="349268"/>
                  </a:lnTo>
                  <a:lnTo>
                    <a:pt x="111959" y="347992"/>
                  </a:lnTo>
                  <a:lnTo>
                    <a:pt x="102579" y="346294"/>
                  </a:lnTo>
                  <a:lnTo>
                    <a:pt x="92939" y="343470"/>
                  </a:lnTo>
                  <a:lnTo>
                    <a:pt x="83126" y="339893"/>
                  </a:lnTo>
                  <a:lnTo>
                    <a:pt x="73197" y="335815"/>
                  </a:lnTo>
                  <a:lnTo>
                    <a:pt x="65731" y="332251"/>
                  </a:lnTo>
                  <a:lnTo>
                    <a:pt x="59907" y="329027"/>
                  </a:lnTo>
                  <a:lnTo>
                    <a:pt x="55178" y="326031"/>
                  </a:lnTo>
                  <a:lnTo>
                    <a:pt x="49485" y="323187"/>
                  </a:lnTo>
                  <a:lnTo>
                    <a:pt x="43150" y="320445"/>
                  </a:lnTo>
                  <a:lnTo>
                    <a:pt x="22859" y="3124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5" name="SMARTInkAnnotation285"/>
            <p:cNvSpPr/>
            <p:nvPr/>
          </p:nvSpPr>
          <p:spPr>
            <a:xfrm>
              <a:off x="2895600" y="5121699"/>
              <a:ext cx="213361" cy="44662"/>
            </a:xfrm>
            <a:custGeom>
              <a:avLst/>
              <a:gdLst/>
              <a:ahLst/>
              <a:cxnLst/>
              <a:rect l="0" t="0" r="0" b="0"/>
              <a:pathLst>
                <a:path w="213361" h="44662">
                  <a:moveTo>
                    <a:pt x="0" y="6561"/>
                  </a:moveTo>
                  <a:lnTo>
                    <a:pt x="4045" y="2516"/>
                  </a:lnTo>
                  <a:lnTo>
                    <a:pt x="6930" y="1324"/>
                  </a:lnTo>
                  <a:lnTo>
                    <a:pt x="10547" y="530"/>
                  </a:lnTo>
                  <a:lnTo>
                    <a:pt x="14651" y="0"/>
                  </a:lnTo>
                  <a:lnTo>
                    <a:pt x="17388" y="494"/>
                  </a:lnTo>
                  <a:lnTo>
                    <a:pt x="19212" y="1670"/>
                  </a:lnTo>
                  <a:lnTo>
                    <a:pt x="20428" y="3300"/>
                  </a:lnTo>
                  <a:lnTo>
                    <a:pt x="22932" y="4387"/>
                  </a:lnTo>
                  <a:lnTo>
                    <a:pt x="26295" y="5112"/>
                  </a:lnTo>
                  <a:lnTo>
                    <a:pt x="30230" y="5595"/>
                  </a:lnTo>
                  <a:lnTo>
                    <a:pt x="35393" y="5917"/>
                  </a:lnTo>
                  <a:lnTo>
                    <a:pt x="47904" y="6274"/>
                  </a:lnTo>
                  <a:lnTo>
                    <a:pt x="54796" y="7217"/>
                  </a:lnTo>
                  <a:lnTo>
                    <a:pt x="61931" y="8691"/>
                  </a:lnTo>
                  <a:lnTo>
                    <a:pt x="69227" y="10521"/>
                  </a:lnTo>
                  <a:lnTo>
                    <a:pt x="88623" y="14812"/>
                  </a:lnTo>
                  <a:lnTo>
                    <a:pt x="110508" y="19541"/>
                  </a:lnTo>
                  <a:lnTo>
                    <a:pt x="142716" y="26964"/>
                  </a:lnTo>
                  <a:lnTo>
                    <a:pt x="166440" y="31998"/>
                  </a:lnTo>
                  <a:lnTo>
                    <a:pt x="177001" y="34526"/>
                  </a:lnTo>
                  <a:lnTo>
                    <a:pt x="186580" y="37058"/>
                  </a:lnTo>
                  <a:lnTo>
                    <a:pt x="213360" y="4466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6" name="SMARTInkAnnotation286"/>
            <p:cNvSpPr/>
            <p:nvPr/>
          </p:nvSpPr>
          <p:spPr>
            <a:xfrm>
              <a:off x="7840980" y="2887980"/>
              <a:ext cx="189568" cy="167641"/>
            </a:xfrm>
            <a:custGeom>
              <a:avLst/>
              <a:gdLst/>
              <a:ahLst/>
              <a:cxnLst/>
              <a:rect l="0" t="0" r="0" b="0"/>
              <a:pathLst>
                <a:path w="189568" h="167641">
                  <a:moveTo>
                    <a:pt x="160020" y="0"/>
                  </a:moveTo>
                  <a:lnTo>
                    <a:pt x="167327" y="0"/>
                  </a:lnTo>
                  <a:lnTo>
                    <a:pt x="156281" y="0"/>
                  </a:lnTo>
                  <a:lnTo>
                    <a:pt x="154141" y="847"/>
                  </a:lnTo>
                  <a:lnTo>
                    <a:pt x="146237" y="6084"/>
                  </a:lnTo>
                  <a:lnTo>
                    <a:pt x="142364" y="8289"/>
                  </a:lnTo>
                  <a:lnTo>
                    <a:pt x="138090" y="10606"/>
                  </a:lnTo>
                  <a:lnTo>
                    <a:pt x="133546" y="12151"/>
                  </a:lnTo>
                  <a:lnTo>
                    <a:pt x="128824" y="13180"/>
                  </a:lnTo>
                  <a:lnTo>
                    <a:pt x="123983" y="13867"/>
                  </a:lnTo>
                  <a:lnTo>
                    <a:pt x="118216" y="15171"/>
                  </a:lnTo>
                  <a:lnTo>
                    <a:pt x="111831" y="16887"/>
                  </a:lnTo>
                  <a:lnTo>
                    <a:pt x="105033" y="18878"/>
                  </a:lnTo>
                  <a:lnTo>
                    <a:pt x="98809" y="20205"/>
                  </a:lnTo>
                  <a:lnTo>
                    <a:pt x="92967" y="21090"/>
                  </a:lnTo>
                  <a:lnTo>
                    <a:pt x="87378" y="21680"/>
                  </a:lnTo>
                  <a:lnTo>
                    <a:pt x="81112" y="22920"/>
                  </a:lnTo>
                  <a:lnTo>
                    <a:pt x="74395" y="24594"/>
                  </a:lnTo>
                  <a:lnTo>
                    <a:pt x="67377" y="26555"/>
                  </a:lnTo>
                  <a:lnTo>
                    <a:pt x="61004" y="28711"/>
                  </a:lnTo>
                  <a:lnTo>
                    <a:pt x="55063" y="30994"/>
                  </a:lnTo>
                  <a:lnTo>
                    <a:pt x="49409" y="33362"/>
                  </a:lnTo>
                  <a:lnTo>
                    <a:pt x="44793" y="34942"/>
                  </a:lnTo>
                  <a:lnTo>
                    <a:pt x="40868" y="35994"/>
                  </a:lnTo>
                  <a:lnTo>
                    <a:pt x="31088" y="37977"/>
                  </a:lnTo>
                  <a:lnTo>
                    <a:pt x="34705" y="42109"/>
                  </a:lnTo>
                  <a:lnTo>
                    <a:pt x="41140" y="48695"/>
                  </a:lnTo>
                  <a:lnTo>
                    <a:pt x="45207" y="50243"/>
                  </a:lnTo>
                  <a:lnTo>
                    <a:pt x="50458" y="51276"/>
                  </a:lnTo>
                  <a:lnTo>
                    <a:pt x="56499" y="51964"/>
                  </a:lnTo>
                  <a:lnTo>
                    <a:pt x="62219" y="53269"/>
                  </a:lnTo>
                  <a:lnTo>
                    <a:pt x="67726" y="54986"/>
                  </a:lnTo>
                  <a:lnTo>
                    <a:pt x="73090" y="56978"/>
                  </a:lnTo>
                  <a:lnTo>
                    <a:pt x="80054" y="59152"/>
                  </a:lnTo>
                  <a:lnTo>
                    <a:pt x="105188" y="66257"/>
                  </a:lnTo>
                  <a:lnTo>
                    <a:pt x="121257" y="71217"/>
                  </a:lnTo>
                  <a:lnTo>
                    <a:pt x="144584" y="78769"/>
                  </a:lnTo>
                  <a:lnTo>
                    <a:pt x="151423" y="81299"/>
                  </a:lnTo>
                  <a:lnTo>
                    <a:pt x="157675" y="83833"/>
                  </a:lnTo>
                  <a:lnTo>
                    <a:pt x="163537" y="86368"/>
                  </a:lnTo>
                  <a:lnTo>
                    <a:pt x="174566" y="91444"/>
                  </a:lnTo>
                  <a:lnTo>
                    <a:pt x="179878" y="93983"/>
                  </a:lnTo>
                  <a:lnTo>
                    <a:pt x="183418" y="96522"/>
                  </a:lnTo>
                  <a:lnTo>
                    <a:pt x="185779" y="99061"/>
                  </a:lnTo>
                  <a:lnTo>
                    <a:pt x="187352" y="101601"/>
                  </a:lnTo>
                  <a:lnTo>
                    <a:pt x="189101" y="106680"/>
                  </a:lnTo>
                  <a:lnTo>
                    <a:pt x="189567" y="109220"/>
                  </a:lnTo>
                  <a:lnTo>
                    <a:pt x="189031" y="112607"/>
                  </a:lnTo>
                  <a:lnTo>
                    <a:pt x="187828" y="116558"/>
                  </a:lnTo>
                  <a:lnTo>
                    <a:pt x="186179" y="120885"/>
                  </a:lnTo>
                  <a:lnTo>
                    <a:pt x="182539" y="124617"/>
                  </a:lnTo>
                  <a:lnTo>
                    <a:pt x="177572" y="127951"/>
                  </a:lnTo>
                  <a:lnTo>
                    <a:pt x="171722" y="131021"/>
                  </a:lnTo>
                  <a:lnTo>
                    <a:pt x="165281" y="133914"/>
                  </a:lnTo>
                  <a:lnTo>
                    <a:pt x="158447" y="136690"/>
                  </a:lnTo>
                  <a:lnTo>
                    <a:pt x="151352" y="139387"/>
                  </a:lnTo>
                  <a:lnTo>
                    <a:pt x="143234" y="142031"/>
                  </a:lnTo>
                  <a:lnTo>
                    <a:pt x="134436" y="144641"/>
                  </a:lnTo>
                  <a:lnTo>
                    <a:pt x="115630" y="149798"/>
                  </a:lnTo>
                  <a:lnTo>
                    <a:pt x="65881" y="162552"/>
                  </a:lnTo>
                  <a:lnTo>
                    <a:pt x="56621" y="164248"/>
                  </a:lnTo>
                  <a:lnTo>
                    <a:pt x="47907" y="165379"/>
                  </a:lnTo>
                  <a:lnTo>
                    <a:pt x="39558" y="166133"/>
                  </a:lnTo>
                  <a:lnTo>
                    <a:pt x="32298" y="166635"/>
                  </a:lnTo>
                  <a:lnTo>
                    <a:pt x="25766" y="166970"/>
                  </a:lnTo>
                  <a:lnTo>
                    <a:pt x="10739" y="167442"/>
                  </a:lnTo>
                  <a:lnTo>
                    <a:pt x="0" y="1676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7" name="SMARTInkAnnotation287"/>
            <p:cNvSpPr/>
            <p:nvPr/>
          </p:nvSpPr>
          <p:spPr>
            <a:xfrm>
              <a:off x="7909560" y="2880388"/>
              <a:ext cx="289561" cy="15213"/>
            </a:xfrm>
            <a:custGeom>
              <a:avLst/>
              <a:gdLst/>
              <a:ahLst/>
              <a:cxnLst/>
              <a:rect l="0" t="0" r="0" b="0"/>
              <a:pathLst>
                <a:path w="289561" h="15213">
                  <a:moveTo>
                    <a:pt x="0" y="15212"/>
                  </a:moveTo>
                  <a:lnTo>
                    <a:pt x="4045" y="15212"/>
                  </a:lnTo>
                  <a:lnTo>
                    <a:pt x="6083" y="14366"/>
                  </a:lnTo>
                  <a:lnTo>
                    <a:pt x="8288" y="12954"/>
                  </a:lnTo>
                  <a:lnTo>
                    <a:pt x="13867" y="8651"/>
                  </a:lnTo>
                  <a:lnTo>
                    <a:pt x="16017" y="8298"/>
                  </a:lnTo>
                  <a:lnTo>
                    <a:pt x="22923" y="7906"/>
                  </a:lnTo>
                  <a:lnTo>
                    <a:pt x="27983" y="6955"/>
                  </a:lnTo>
                  <a:lnTo>
                    <a:pt x="33895" y="5474"/>
                  </a:lnTo>
                  <a:lnTo>
                    <a:pt x="40376" y="3640"/>
                  </a:lnTo>
                  <a:lnTo>
                    <a:pt x="48931" y="2418"/>
                  </a:lnTo>
                  <a:lnTo>
                    <a:pt x="58867" y="1602"/>
                  </a:lnTo>
                  <a:lnTo>
                    <a:pt x="69724" y="1059"/>
                  </a:lnTo>
                  <a:lnTo>
                    <a:pt x="90820" y="455"/>
                  </a:lnTo>
                  <a:lnTo>
                    <a:pt x="160634" y="15"/>
                  </a:lnTo>
                  <a:lnTo>
                    <a:pt x="173130" y="0"/>
                  </a:lnTo>
                  <a:lnTo>
                    <a:pt x="184847" y="838"/>
                  </a:lnTo>
                  <a:lnTo>
                    <a:pt x="196044" y="2242"/>
                  </a:lnTo>
                  <a:lnTo>
                    <a:pt x="206897" y="4026"/>
                  </a:lnTo>
                  <a:lnTo>
                    <a:pt x="217517" y="5214"/>
                  </a:lnTo>
                  <a:lnTo>
                    <a:pt x="227985" y="6007"/>
                  </a:lnTo>
                  <a:lnTo>
                    <a:pt x="246953" y="6888"/>
                  </a:lnTo>
                  <a:lnTo>
                    <a:pt x="261027" y="7279"/>
                  </a:lnTo>
                  <a:lnTo>
                    <a:pt x="289560" y="7592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8" name="SMARTInkAnnotation288"/>
            <p:cNvSpPr/>
            <p:nvPr/>
          </p:nvSpPr>
          <p:spPr>
            <a:xfrm>
              <a:off x="8084820" y="2865120"/>
              <a:ext cx="182399" cy="285780"/>
            </a:xfrm>
            <a:custGeom>
              <a:avLst/>
              <a:gdLst/>
              <a:ahLst/>
              <a:cxnLst/>
              <a:rect l="0" t="0" r="0" b="0"/>
              <a:pathLst>
                <a:path w="182399" h="285780">
                  <a:moveTo>
                    <a:pt x="83820" y="0"/>
                  </a:moveTo>
                  <a:lnTo>
                    <a:pt x="83820" y="10606"/>
                  </a:lnTo>
                  <a:lnTo>
                    <a:pt x="84667" y="12998"/>
                  </a:lnTo>
                  <a:lnTo>
                    <a:pt x="87866" y="17912"/>
                  </a:lnTo>
                  <a:lnTo>
                    <a:pt x="89852" y="25177"/>
                  </a:lnTo>
                  <a:lnTo>
                    <a:pt x="90734" y="33203"/>
                  </a:lnTo>
                  <a:lnTo>
                    <a:pt x="91127" y="39593"/>
                  </a:lnTo>
                  <a:lnTo>
                    <a:pt x="91300" y="47512"/>
                  </a:lnTo>
                  <a:lnTo>
                    <a:pt x="91412" y="66394"/>
                  </a:lnTo>
                  <a:lnTo>
                    <a:pt x="89728" y="72203"/>
                  </a:lnTo>
                  <a:lnTo>
                    <a:pt x="86912" y="78615"/>
                  </a:lnTo>
                  <a:lnTo>
                    <a:pt x="71527" y="108535"/>
                  </a:lnTo>
                  <a:lnTo>
                    <a:pt x="50817" y="149833"/>
                  </a:lnTo>
                  <a:lnTo>
                    <a:pt x="45727" y="157750"/>
                  </a:lnTo>
                  <a:lnTo>
                    <a:pt x="43185" y="161047"/>
                  </a:lnTo>
                  <a:lnTo>
                    <a:pt x="40359" y="166967"/>
                  </a:lnTo>
                  <a:lnTo>
                    <a:pt x="38769" y="175061"/>
                  </a:lnTo>
                  <a:lnTo>
                    <a:pt x="38188" y="182697"/>
                  </a:lnTo>
                  <a:lnTo>
                    <a:pt x="38125" y="186965"/>
                  </a:lnTo>
                  <a:lnTo>
                    <a:pt x="38104" y="183585"/>
                  </a:lnTo>
                  <a:lnTo>
                    <a:pt x="42146" y="179044"/>
                  </a:lnTo>
                  <a:lnTo>
                    <a:pt x="43337" y="176936"/>
                  </a:lnTo>
                  <a:lnTo>
                    <a:pt x="45860" y="169078"/>
                  </a:lnTo>
                  <a:lnTo>
                    <a:pt x="49451" y="160941"/>
                  </a:lnTo>
                  <a:lnTo>
                    <a:pt x="52441" y="157247"/>
                  </a:lnTo>
                  <a:lnTo>
                    <a:pt x="56126" y="153938"/>
                  </a:lnTo>
                  <a:lnTo>
                    <a:pt x="60278" y="150886"/>
                  </a:lnTo>
                  <a:lnTo>
                    <a:pt x="64738" y="148004"/>
                  </a:lnTo>
                  <a:lnTo>
                    <a:pt x="69406" y="145236"/>
                  </a:lnTo>
                  <a:lnTo>
                    <a:pt x="74211" y="142544"/>
                  </a:lnTo>
                  <a:lnTo>
                    <a:pt x="79107" y="140749"/>
                  </a:lnTo>
                  <a:lnTo>
                    <a:pt x="84065" y="139553"/>
                  </a:lnTo>
                  <a:lnTo>
                    <a:pt x="89063" y="138756"/>
                  </a:lnTo>
                  <a:lnTo>
                    <a:pt x="94090" y="138224"/>
                  </a:lnTo>
                  <a:lnTo>
                    <a:pt x="99132" y="137869"/>
                  </a:lnTo>
                  <a:lnTo>
                    <a:pt x="104188" y="137633"/>
                  </a:lnTo>
                  <a:lnTo>
                    <a:pt x="114321" y="137370"/>
                  </a:lnTo>
                  <a:lnTo>
                    <a:pt x="119396" y="137300"/>
                  </a:lnTo>
                  <a:lnTo>
                    <a:pt x="123623" y="138100"/>
                  </a:lnTo>
                  <a:lnTo>
                    <a:pt x="127290" y="139480"/>
                  </a:lnTo>
                  <a:lnTo>
                    <a:pt x="130579" y="141247"/>
                  </a:lnTo>
                  <a:lnTo>
                    <a:pt x="134467" y="144118"/>
                  </a:lnTo>
                  <a:lnTo>
                    <a:pt x="138751" y="147725"/>
                  </a:lnTo>
                  <a:lnTo>
                    <a:pt x="143301" y="151824"/>
                  </a:lnTo>
                  <a:lnTo>
                    <a:pt x="148028" y="155402"/>
                  </a:lnTo>
                  <a:lnTo>
                    <a:pt x="152873" y="158635"/>
                  </a:lnTo>
                  <a:lnTo>
                    <a:pt x="157795" y="161637"/>
                  </a:lnTo>
                  <a:lnTo>
                    <a:pt x="161923" y="166178"/>
                  </a:lnTo>
                  <a:lnTo>
                    <a:pt x="165523" y="171745"/>
                  </a:lnTo>
                  <a:lnTo>
                    <a:pt x="177383" y="194886"/>
                  </a:lnTo>
                  <a:lnTo>
                    <a:pt x="179215" y="200197"/>
                  </a:lnTo>
                  <a:lnTo>
                    <a:pt x="180436" y="205432"/>
                  </a:lnTo>
                  <a:lnTo>
                    <a:pt x="181251" y="210615"/>
                  </a:lnTo>
                  <a:lnTo>
                    <a:pt x="181794" y="215763"/>
                  </a:lnTo>
                  <a:lnTo>
                    <a:pt x="182156" y="220889"/>
                  </a:lnTo>
                  <a:lnTo>
                    <a:pt x="182398" y="225999"/>
                  </a:lnTo>
                  <a:lnTo>
                    <a:pt x="181713" y="231946"/>
                  </a:lnTo>
                  <a:lnTo>
                    <a:pt x="180408" y="238451"/>
                  </a:lnTo>
                  <a:lnTo>
                    <a:pt x="178692" y="245327"/>
                  </a:lnTo>
                  <a:lnTo>
                    <a:pt x="175855" y="250758"/>
                  </a:lnTo>
                  <a:lnTo>
                    <a:pt x="172271" y="255226"/>
                  </a:lnTo>
                  <a:lnTo>
                    <a:pt x="168187" y="259050"/>
                  </a:lnTo>
                  <a:lnTo>
                    <a:pt x="162925" y="263294"/>
                  </a:lnTo>
                  <a:lnTo>
                    <a:pt x="156877" y="267816"/>
                  </a:lnTo>
                  <a:lnTo>
                    <a:pt x="150305" y="272524"/>
                  </a:lnTo>
                  <a:lnTo>
                    <a:pt x="143384" y="275663"/>
                  </a:lnTo>
                  <a:lnTo>
                    <a:pt x="136229" y="277755"/>
                  </a:lnTo>
                  <a:lnTo>
                    <a:pt x="128919" y="279150"/>
                  </a:lnTo>
                  <a:lnTo>
                    <a:pt x="111767" y="282958"/>
                  </a:lnTo>
                  <a:lnTo>
                    <a:pt x="102451" y="285159"/>
                  </a:lnTo>
                  <a:lnTo>
                    <a:pt x="93700" y="285779"/>
                  </a:lnTo>
                  <a:lnTo>
                    <a:pt x="85327" y="285346"/>
                  </a:lnTo>
                  <a:lnTo>
                    <a:pt x="77205" y="284211"/>
                  </a:lnTo>
                  <a:lnTo>
                    <a:pt x="68403" y="283454"/>
                  </a:lnTo>
                  <a:lnTo>
                    <a:pt x="59148" y="282949"/>
                  </a:lnTo>
                  <a:lnTo>
                    <a:pt x="49592" y="282613"/>
                  </a:lnTo>
                  <a:lnTo>
                    <a:pt x="41529" y="280695"/>
                  </a:lnTo>
                  <a:lnTo>
                    <a:pt x="34458" y="277723"/>
                  </a:lnTo>
                  <a:lnTo>
                    <a:pt x="28051" y="274049"/>
                  </a:lnTo>
                  <a:lnTo>
                    <a:pt x="22088" y="271599"/>
                  </a:lnTo>
                  <a:lnTo>
                    <a:pt x="16420" y="269966"/>
                  </a:lnTo>
                  <a:lnTo>
                    <a:pt x="0" y="2667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9" name="SMARTInkAnnotation289"/>
            <p:cNvSpPr/>
            <p:nvPr/>
          </p:nvSpPr>
          <p:spPr>
            <a:xfrm>
              <a:off x="8145780" y="2895628"/>
              <a:ext cx="243841" cy="45693"/>
            </a:xfrm>
            <a:custGeom>
              <a:avLst/>
              <a:gdLst/>
              <a:ahLst/>
              <a:cxnLst/>
              <a:rect l="0" t="0" r="0" b="0"/>
              <a:pathLst>
                <a:path w="243841" h="45693">
                  <a:moveTo>
                    <a:pt x="0" y="7592"/>
                  </a:moveTo>
                  <a:lnTo>
                    <a:pt x="6562" y="7592"/>
                  </a:lnTo>
                  <a:lnTo>
                    <a:pt x="7760" y="6745"/>
                  </a:lnTo>
                  <a:lnTo>
                    <a:pt x="9407" y="5334"/>
                  </a:lnTo>
                  <a:lnTo>
                    <a:pt x="11351" y="3547"/>
                  </a:lnTo>
                  <a:lnTo>
                    <a:pt x="13494" y="2355"/>
                  </a:lnTo>
                  <a:lnTo>
                    <a:pt x="18133" y="1031"/>
                  </a:lnTo>
                  <a:lnTo>
                    <a:pt x="25275" y="443"/>
                  </a:lnTo>
                  <a:lnTo>
                    <a:pt x="34093" y="181"/>
                  </a:lnTo>
                  <a:lnTo>
                    <a:pt x="62607" y="0"/>
                  </a:lnTo>
                  <a:lnTo>
                    <a:pt x="69677" y="837"/>
                  </a:lnTo>
                  <a:lnTo>
                    <a:pt x="76932" y="2242"/>
                  </a:lnTo>
                  <a:lnTo>
                    <a:pt x="84308" y="4025"/>
                  </a:lnTo>
                  <a:lnTo>
                    <a:pt x="92612" y="5214"/>
                  </a:lnTo>
                  <a:lnTo>
                    <a:pt x="101534" y="6007"/>
                  </a:lnTo>
                  <a:lnTo>
                    <a:pt x="110870" y="6535"/>
                  </a:lnTo>
                  <a:lnTo>
                    <a:pt x="120480" y="7734"/>
                  </a:lnTo>
                  <a:lnTo>
                    <a:pt x="130273" y="9380"/>
                  </a:lnTo>
                  <a:lnTo>
                    <a:pt x="140189" y="11324"/>
                  </a:lnTo>
                  <a:lnTo>
                    <a:pt x="160238" y="15742"/>
                  </a:lnTo>
                  <a:lnTo>
                    <a:pt x="170326" y="18105"/>
                  </a:lnTo>
                  <a:lnTo>
                    <a:pt x="181283" y="21374"/>
                  </a:lnTo>
                  <a:lnTo>
                    <a:pt x="192823" y="25247"/>
                  </a:lnTo>
                  <a:lnTo>
                    <a:pt x="204748" y="29522"/>
                  </a:lnTo>
                  <a:lnTo>
                    <a:pt x="214393" y="33219"/>
                  </a:lnTo>
                  <a:lnTo>
                    <a:pt x="222515" y="36530"/>
                  </a:lnTo>
                  <a:lnTo>
                    <a:pt x="243840" y="45692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244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ea typeface="ＭＳ Ｐゴシック" pitchFamily="-106" charset="-128"/>
            </a:endParaRPr>
          </a:p>
        </p:txBody>
      </p:sp>
      <p:sp>
        <p:nvSpPr>
          <p:cNvPr id="22531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</a:rPr>
              <a:t>Finding Angle Measures in Triangles</a:t>
            </a:r>
          </a:p>
        </p:txBody>
      </p:sp>
      <p:sp>
        <p:nvSpPr>
          <p:cNvPr id="22532" name="TextBox 39"/>
          <p:cNvSpPr txBox="1">
            <a:spLocks noChangeArrowheads="1"/>
          </p:cNvSpPr>
          <p:nvPr/>
        </p:nvSpPr>
        <p:spPr bwMode="auto">
          <a:xfrm>
            <a:off x="5257800" y="3387725"/>
            <a:ext cx="533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A</a:t>
            </a:r>
          </a:p>
        </p:txBody>
      </p:sp>
      <p:sp>
        <p:nvSpPr>
          <p:cNvPr id="22533" name="TextBox 40"/>
          <p:cNvSpPr txBox="1">
            <a:spLocks noChangeArrowheads="1"/>
          </p:cNvSpPr>
          <p:nvPr/>
        </p:nvSpPr>
        <p:spPr bwMode="auto">
          <a:xfrm>
            <a:off x="6553200" y="1219200"/>
            <a:ext cx="533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B</a:t>
            </a:r>
          </a:p>
        </p:txBody>
      </p:sp>
      <p:sp>
        <p:nvSpPr>
          <p:cNvPr id="22534" name="TextBox 41"/>
          <p:cNvSpPr txBox="1">
            <a:spLocks noChangeArrowheads="1"/>
          </p:cNvSpPr>
          <p:nvPr/>
        </p:nvSpPr>
        <p:spPr bwMode="auto">
          <a:xfrm>
            <a:off x="8153400" y="3387725"/>
            <a:ext cx="533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D</a:t>
            </a:r>
          </a:p>
        </p:txBody>
      </p:sp>
      <p:cxnSp>
        <p:nvCxnSpPr>
          <p:cNvPr id="14" name="Straight Connector 13"/>
          <p:cNvCxnSpPr/>
          <p:nvPr/>
        </p:nvCxnSpPr>
        <p:spPr>
          <a:xfrm rot="5400000" flipH="1" flipV="1">
            <a:off x="5295900" y="1978025"/>
            <a:ext cx="1752600" cy="12192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6705600" y="1787525"/>
            <a:ext cx="1752600" cy="16002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>
            <a:off x="5562600" y="3463925"/>
            <a:ext cx="281940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5903912" y="2589213"/>
            <a:ext cx="1755775" cy="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39" name="TextBox 20"/>
          <p:cNvSpPr txBox="1">
            <a:spLocks noChangeArrowheads="1"/>
          </p:cNvSpPr>
          <p:nvPr/>
        </p:nvSpPr>
        <p:spPr bwMode="auto">
          <a:xfrm>
            <a:off x="6553200" y="3387725"/>
            <a:ext cx="533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C</a:t>
            </a:r>
          </a:p>
        </p:txBody>
      </p:sp>
      <p:sp>
        <p:nvSpPr>
          <p:cNvPr id="22540" name="TextBox 21"/>
          <p:cNvSpPr txBox="1">
            <a:spLocks noChangeArrowheads="1"/>
          </p:cNvSpPr>
          <p:nvPr/>
        </p:nvSpPr>
        <p:spPr bwMode="auto">
          <a:xfrm>
            <a:off x="5638800" y="3006725"/>
            <a:ext cx="914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62°</a:t>
            </a:r>
          </a:p>
        </p:txBody>
      </p:sp>
      <p:sp>
        <p:nvSpPr>
          <p:cNvPr id="22541" name="TextBox 23"/>
          <p:cNvSpPr txBox="1">
            <a:spLocks noChangeArrowheads="1"/>
          </p:cNvSpPr>
          <p:nvPr/>
        </p:nvSpPr>
        <p:spPr bwMode="auto">
          <a:xfrm>
            <a:off x="7467600" y="3013075"/>
            <a:ext cx="9906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49°</a:t>
            </a:r>
          </a:p>
        </p:txBody>
      </p:sp>
      <p:sp>
        <p:nvSpPr>
          <p:cNvPr id="22542" name="TextBox 24"/>
          <p:cNvSpPr txBox="1">
            <a:spLocks noChangeArrowheads="1"/>
          </p:cNvSpPr>
          <p:nvPr/>
        </p:nvSpPr>
        <p:spPr bwMode="auto">
          <a:xfrm>
            <a:off x="6400800" y="1946275"/>
            <a:ext cx="685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x</a:t>
            </a:r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°</a:t>
            </a:r>
          </a:p>
        </p:txBody>
      </p:sp>
      <p:sp>
        <p:nvSpPr>
          <p:cNvPr id="22543" name="TextBox 25"/>
          <p:cNvSpPr txBox="1">
            <a:spLocks noChangeArrowheads="1"/>
          </p:cNvSpPr>
          <p:nvPr/>
        </p:nvSpPr>
        <p:spPr bwMode="auto">
          <a:xfrm>
            <a:off x="6781800" y="2025650"/>
            <a:ext cx="685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y</a:t>
            </a:r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°</a:t>
            </a:r>
          </a:p>
        </p:txBody>
      </p:sp>
      <p:sp>
        <p:nvSpPr>
          <p:cNvPr id="22544" name="TextBox 26"/>
          <p:cNvSpPr txBox="1">
            <a:spLocks noChangeArrowheads="1"/>
          </p:cNvSpPr>
          <p:nvPr/>
        </p:nvSpPr>
        <p:spPr bwMode="auto">
          <a:xfrm>
            <a:off x="6858000" y="2971800"/>
            <a:ext cx="685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z</a:t>
            </a:r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°</a:t>
            </a:r>
          </a:p>
        </p:txBody>
      </p:sp>
      <p:sp>
        <p:nvSpPr>
          <p:cNvPr id="22545" name="TextBox 54"/>
          <p:cNvSpPr txBox="1">
            <a:spLocks noChangeArrowheads="1"/>
          </p:cNvSpPr>
          <p:nvPr/>
        </p:nvSpPr>
        <p:spPr bwMode="auto">
          <a:xfrm>
            <a:off x="533400" y="1371600"/>
            <a:ext cx="44958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Find the values of </a:t>
            </a:r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x</a:t>
            </a:r>
            <a:r>
              <a:rPr lang="en-US" sz="26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, </a:t>
            </a:r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y</a:t>
            </a:r>
            <a:r>
              <a:rPr lang="en-US" sz="26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, and </a:t>
            </a:r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z.</a:t>
            </a:r>
            <a:endParaRPr lang="en-US" sz="2600">
              <a:solidFill>
                <a:prstClr val="black"/>
              </a:solidFill>
              <a:latin typeface="Times New Roman" pitchFamily="-106" charset="0"/>
              <a:ea typeface="ＭＳ Ｐゴシック" pitchFamily="-106" charset="-128"/>
              <a:cs typeface="Times New Roman" pitchFamily="-106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rot="10800000">
            <a:off x="6477000" y="3200400"/>
            <a:ext cx="304800" cy="158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6340475" y="3336925"/>
            <a:ext cx="274638" cy="158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504492" y="1638448"/>
            <a:ext cx="7336489" cy="2549514"/>
            <a:chOff x="504492" y="1638448"/>
            <a:chExt cx="7336489" cy="2549514"/>
          </a:xfrm>
        </p:grpSpPr>
        <p:sp>
          <p:nvSpPr>
            <p:cNvPr id="2" name="SMARTInkAnnotation149"/>
            <p:cNvSpPr/>
            <p:nvPr/>
          </p:nvSpPr>
          <p:spPr>
            <a:xfrm>
              <a:off x="6306267" y="1945922"/>
              <a:ext cx="193250" cy="263880"/>
            </a:xfrm>
            <a:custGeom>
              <a:avLst/>
              <a:gdLst/>
              <a:ahLst/>
              <a:cxnLst/>
              <a:rect l="0" t="0" r="0" b="0"/>
              <a:pathLst>
                <a:path w="193250" h="263880">
                  <a:moveTo>
                    <a:pt x="170733" y="263879"/>
                  </a:moveTo>
                  <a:lnTo>
                    <a:pt x="174778" y="263879"/>
                  </a:lnTo>
                  <a:lnTo>
                    <a:pt x="175970" y="263032"/>
                  </a:lnTo>
                  <a:lnTo>
                    <a:pt x="176765" y="261621"/>
                  </a:lnTo>
                  <a:lnTo>
                    <a:pt x="177293" y="259833"/>
                  </a:lnTo>
                  <a:lnTo>
                    <a:pt x="180140" y="255590"/>
                  </a:lnTo>
                  <a:lnTo>
                    <a:pt x="182084" y="253273"/>
                  </a:lnTo>
                  <a:lnTo>
                    <a:pt x="183380" y="250881"/>
                  </a:lnTo>
                  <a:lnTo>
                    <a:pt x="186052" y="242624"/>
                  </a:lnTo>
                  <a:lnTo>
                    <a:pt x="189676" y="234394"/>
                  </a:lnTo>
                  <a:lnTo>
                    <a:pt x="191853" y="225092"/>
                  </a:lnTo>
                  <a:lnTo>
                    <a:pt x="192820" y="215313"/>
                  </a:lnTo>
                  <a:lnTo>
                    <a:pt x="193249" y="205323"/>
                  </a:lnTo>
                  <a:lnTo>
                    <a:pt x="192517" y="200288"/>
                  </a:lnTo>
                  <a:lnTo>
                    <a:pt x="191182" y="195238"/>
                  </a:lnTo>
                  <a:lnTo>
                    <a:pt x="189446" y="190178"/>
                  </a:lnTo>
                  <a:lnTo>
                    <a:pt x="187441" y="185112"/>
                  </a:lnTo>
                  <a:lnTo>
                    <a:pt x="185258" y="180040"/>
                  </a:lnTo>
                  <a:lnTo>
                    <a:pt x="180576" y="169891"/>
                  </a:lnTo>
                  <a:lnTo>
                    <a:pt x="175672" y="159735"/>
                  </a:lnTo>
                  <a:lnTo>
                    <a:pt x="172333" y="153809"/>
                  </a:lnTo>
                  <a:lnTo>
                    <a:pt x="168413" y="147319"/>
                  </a:lnTo>
                  <a:lnTo>
                    <a:pt x="164106" y="140452"/>
                  </a:lnTo>
                  <a:lnTo>
                    <a:pt x="160388" y="134181"/>
                  </a:lnTo>
                  <a:lnTo>
                    <a:pt x="157063" y="128307"/>
                  </a:lnTo>
                  <a:lnTo>
                    <a:pt x="154000" y="122697"/>
                  </a:lnTo>
                  <a:lnTo>
                    <a:pt x="150264" y="117264"/>
                  </a:lnTo>
                  <a:lnTo>
                    <a:pt x="146080" y="111949"/>
                  </a:lnTo>
                  <a:lnTo>
                    <a:pt x="141598" y="106712"/>
                  </a:lnTo>
                  <a:lnTo>
                    <a:pt x="135223" y="100681"/>
                  </a:lnTo>
                  <a:lnTo>
                    <a:pt x="127586" y="94120"/>
                  </a:lnTo>
                  <a:lnTo>
                    <a:pt x="119109" y="87206"/>
                  </a:lnTo>
                  <a:lnTo>
                    <a:pt x="111763" y="80903"/>
                  </a:lnTo>
                  <a:lnTo>
                    <a:pt x="105173" y="75008"/>
                  </a:lnTo>
                  <a:lnTo>
                    <a:pt x="99087" y="69385"/>
                  </a:lnTo>
                  <a:lnTo>
                    <a:pt x="92489" y="63943"/>
                  </a:lnTo>
                  <a:lnTo>
                    <a:pt x="85550" y="58621"/>
                  </a:lnTo>
                  <a:lnTo>
                    <a:pt x="78385" y="53380"/>
                  </a:lnTo>
                  <a:lnTo>
                    <a:pt x="71067" y="47346"/>
                  </a:lnTo>
                  <a:lnTo>
                    <a:pt x="63649" y="40784"/>
                  </a:lnTo>
                  <a:lnTo>
                    <a:pt x="56164" y="33869"/>
                  </a:lnTo>
                  <a:lnTo>
                    <a:pt x="47787" y="27565"/>
                  </a:lnTo>
                  <a:lnTo>
                    <a:pt x="38816" y="21669"/>
                  </a:lnTo>
                  <a:lnTo>
                    <a:pt x="29448" y="16046"/>
                  </a:lnTo>
                  <a:lnTo>
                    <a:pt x="19817" y="10603"/>
                  </a:lnTo>
                  <a:lnTo>
                    <a:pt x="83" y="40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50"/>
            <p:cNvSpPr/>
            <p:nvPr/>
          </p:nvSpPr>
          <p:spPr>
            <a:xfrm>
              <a:off x="6987540" y="3307080"/>
              <a:ext cx="137019" cy="472441"/>
            </a:xfrm>
            <a:custGeom>
              <a:avLst/>
              <a:gdLst/>
              <a:ahLst/>
              <a:cxnLst/>
              <a:rect l="0" t="0" r="0" b="0"/>
              <a:pathLst>
                <a:path w="137019" h="472441">
                  <a:moveTo>
                    <a:pt x="0" y="0"/>
                  </a:moveTo>
                  <a:lnTo>
                    <a:pt x="4046" y="0"/>
                  </a:lnTo>
                  <a:lnTo>
                    <a:pt x="5237" y="847"/>
                  </a:lnTo>
                  <a:lnTo>
                    <a:pt x="6032" y="2258"/>
                  </a:lnTo>
                  <a:lnTo>
                    <a:pt x="6562" y="4045"/>
                  </a:lnTo>
                  <a:lnTo>
                    <a:pt x="7760" y="5237"/>
                  </a:lnTo>
                  <a:lnTo>
                    <a:pt x="9407" y="6031"/>
                  </a:lnTo>
                  <a:lnTo>
                    <a:pt x="11351" y="6561"/>
                  </a:lnTo>
                  <a:lnTo>
                    <a:pt x="13494" y="7760"/>
                  </a:lnTo>
                  <a:lnTo>
                    <a:pt x="15769" y="9407"/>
                  </a:lnTo>
                  <a:lnTo>
                    <a:pt x="18133" y="11352"/>
                  </a:lnTo>
                  <a:lnTo>
                    <a:pt x="20555" y="13494"/>
                  </a:lnTo>
                  <a:lnTo>
                    <a:pt x="25504" y="18133"/>
                  </a:lnTo>
                  <a:lnTo>
                    <a:pt x="28857" y="20555"/>
                  </a:lnTo>
                  <a:lnTo>
                    <a:pt x="32784" y="23017"/>
                  </a:lnTo>
                  <a:lnTo>
                    <a:pt x="37096" y="25505"/>
                  </a:lnTo>
                  <a:lnTo>
                    <a:pt x="41664" y="28856"/>
                  </a:lnTo>
                  <a:lnTo>
                    <a:pt x="46402" y="32784"/>
                  </a:lnTo>
                  <a:lnTo>
                    <a:pt x="51255" y="37096"/>
                  </a:lnTo>
                  <a:lnTo>
                    <a:pt x="55336" y="41664"/>
                  </a:lnTo>
                  <a:lnTo>
                    <a:pt x="58904" y="46403"/>
                  </a:lnTo>
                  <a:lnTo>
                    <a:pt x="62129" y="51255"/>
                  </a:lnTo>
                  <a:lnTo>
                    <a:pt x="65973" y="56184"/>
                  </a:lnTo>
                  <a:lnTo>
                    <a:pt x="70228" y="61162"/>
                  </a:lnTo>
                  <a:lnTo>
                    <a:pt x="74758" y="66175"/>
                  </a:lnTo>
                  <a:lnTo>
                    <a:pt x="84307" y="76260"/>
                  </a:lnTo>
                  <a:lnTo>
                    <a:pt x="89226" y="81320"/>
                  </a:lnTo>
                  <a:lnTo>
                    <a:pt x="93350" y="86387"/>
                  </a:lnTo>
                  <a:lnTo>
                    <a:pt x="96946" y="91458"/>
                  </a:lnTo>
                  <a:lnTo>
                    <a:pt x="108311" y="108943"/>
                  </a:lnTo>
                  <a:lnTo>
                    <a:pt x="112848" y="115809"/>
                  </a:lnTo>
                  <a:lnTo>
                    <a:pt x="116718" y="122926"/>
                  </a:lnTo>
                  <a:lnTo>
                    <a:pt x="120145" y="130211"/>
                  </a:lnTo>
                  <a:lnTo>
                    <a:pt x="123276" y="137607"/>
                  </a:lnTo>
                  <a:lnTo>
                    <a:pt x="126211" y="145078"/>
                  </a:lnTo>
                  <a:lnTo>
                    <a:pt x="131729" y="160152"/>
                  </a:lnTo>
                  <a:lnTo>
                    <a:pt x="133539" y="167728"/>
                  </a:lnTo>
                  <a:lnTo>
                    <a:pt x="134745" y="175319"/>
                  </a:lnTo>
                  <a:lnTo>
                    <a:pt x="135550" y="182919"/>
                  </a:lnTo>
                  <a:lnTo>
                    <a:pt x="136087" y="190526"/>
                  </a:lnTo>
                  <a:lnTo>
                    <a:pt x="136444" y="198137"/>
                  </a:lnTo>
                  <a:lnTo>
                    <a:pt x="136841" y="214214"/>
                  </a:lnTo>
                  <a:lnTo>
                    <a:pt x="137018" y="232649"/>
                  </a:lnTo>
                  <a:lnTo>
                    <a:pt x="136219" y="241459"/>
                  </a:lnTo>
                  <a:lnTo>
                    <a:pt x="134838" y="249873"/>
                  </a:lnTo>
                  <a:lnTo>
                    <a:pt x="133072" y="258022"/>
                  </a:lnTo>
                  <a:lnTo>
                    <a:pt x="131048" y="265995"/>
                  </a:lnTo>
                  <a:lnTo>
                    <a:pt x="128851" y="273850"/>
                  </a:lnTo>
                  <a:lnTo>
                    <a:pt x="126540" y="281627"/>
                  </a:lnTo>
                  <a:lnTo>
                    <a:pt x="123307" y="290198"/>
                  </a:lnTo>
                  <a:lnTo>
                    <a:pt x="119458" y="299298"/>
                  </a:lnTo>
                  <a:lnTo>
                    <a:pt x="115199" y="308752"/>
                  </a:lnTo>
                  <a:lnTo>
                    <a:pt x="110665" y="317595"/>
                  </a:lnTo>
                  <a:lnTo>
                    <a:pt x="105950" y="326030"/>
                  </a:lnTo>
                  <a:lnTo>
                    <a:pt x="101113" y="334193"/>
                  </a:lnTo>
                  <a:lnTo>
                    <a:pt x="93481" y="347779"/>
                  </a:lnTo>
                  <a:lnTo>
                    <a:pt x="90260" y="353773"/>
                  </a:lnTo>
                  <a:lnTo>
                    <a:pt x="85574" y="360309"/>
                  </a:lnTo>
                  <a:lnTo>
                    <a:pt x="79909" y="367206"/>
                  </a:lnTo>
                  <a:lnTo>
                    <a:pt x="73592" y="374344"/>
                  </a:lnTo>
                  <a:lnTo>
                    <a:pt x="67689" y="381643"/>
                  </a:lnTo>
                  <a:lnTo>
                    <a:pt x="62058" y="389049"/>
                  </a:lnTo>
                  <a:lnTo>
                    <a:pt x="56612" y="396526"/>
                  </a:lnTo>
                  <a:lnTo>
                    <a:pt x="52135" y="402357"/>
                  </a:lnTo>
                  <a:lnTo>
                    <a:pt x="48303" y="407091"/>
                  </a:lnTo>
                  <a:lnTo>
                    <a:pt x="44902" y="411095"/>
                  </a:lnTo>
                  <a:lnTo>
                    <a:pt x="40942" y="415456"/>
                  </a:lnTo>
                  <a:lnTo>
                    <a:pt x="32025" y="424819"/>
                  </a:lnTo>
                  <a:lnTo>
                    <a:pt x="6497" y="450671"/>
                  </a:lnTo>
                  <a:lnTo>
                    <a:pt x="4332" y="453694"/>
                  </a:lnTo>
                  <a:lnTo>
                    <a:pt x="1926" y="459311"/>
                  </a:lnTo>
                  <a:lnTo>
                    <a:pt x="0" y="4724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51"/>
            <p:cNvSpPr/>
            <p:nvPr/>
          </p:nvSpPr>
          <p:spPr>
            <a:xfrm>
              <a:off x="6850380" y="3787493"/>
              <a:ext cx="182881" cy="235868"/>
            </a:xfrm>
            <a:custGeom>
              <a:avLst/>
              <a:gdLst/>
              <a:ahLst/>
              <a:cxnLst/>
              <a:rect l="0" t="0" r="0" b="0"/>
              <a:pathLst>
                <a:path w="182881" h="235868">
                  <a:moveTo>
                    <a:pt x="182880" y="45367"/>
                  </a:moveTo>
                  <a:lnTo>
                    <a:pt x="182880" y="34761"/>
                  </a:lnTo>
                  <a:lnTo>
                    <a:pt x="182033" y="32370"/>
                  </a:lnTo>
                  <a:lnTo>
                    <a:pt x="178835" y="27455"/>
                  </a:lnTo>
                  <a:lnTo>
                    <a:pt x="176849" y="22448"/>
                  </a:lnTo>
                  <a:lnTo>
                    <a:pt x="176319" y="19928"/>
                  </a:lnTo>
                  <a:lnTo>
                    <a:pt x="173473" y="14870"/>
                  </a:lnTo>
                  <a:lnTo>
                    <a:pt x="171529" y="12336"/>
                  </a:lnTo>
                  <a:lnTo>
                    <a:pt x="169386" y="10646"/>
                  </a:lnTo>
                  <a:lnTo>
                    <a:pt x="167111" y="9520"/>
                  </a:lnTo>
                  <a:lnTo>
                    <a:pt x="164748" y="8769"/>
                  </a:lnTo>
                  <a:lnTo>
                    <a:pt x="159863" y="5677"/>
                  </a:lnTo>
                  <a:lnTo>
                    <a:pt x="157376" y="3667"/>
                  </a:lnTo>
                  <a:lnTo>
                    <a:pt x="154023" y="2327"/>
                  </a:lnTo>
                  <a:lnTo>
                    <a:pt x="150096" y="1433"/>
                  </a:lnTo>
                  <a:lnTo>
                    <a:pt x="145784" y="838"/>
                  </a:lnTo>
                  <a:lnTo>
                    <a:pt x="141216" y="441"/>
                  </a:lnTo>
                  <a:lnTo>
                    <a:pt x="136477" y="176"/>
                  </a:lnTo>
                  <a:lnTo>
                    <a:pt x="131625" y="0"/>
                  </a:lnTo>
                  <a:lnTo>
                    <a:pt x="125850" y="729"/>
                  </a:lnTo>
                  <a:lnTo>
                    <a:pt x="119460" y="2062"/>
                  </a:lnTo>
                  <a:lnTo>
                    <a:pt x="112660" y="3797"/>
                  </a:lnTo>
                  <a:lnTo>
                    <a:pt x="106433" y="5800"/>
                  </a:lnTo>
                  <a:lnTo>
                    <a:pt x="100590" y="7983"/>
                  </a:lnTo>
                  <a:lnTo>
                    <a:pt x="94999" y="10284"/>
                  </a:lnTo>
                  <a:lnTo>
                    <a:pt x="88734" y="12665"/>
                  </a:lnTo>
                  <a:lnTo>
                    <a:pt x="74997" y="17569"/>
                  </a:lnTo>
                  <a:lnTo>
                    <a:pt x="68625" y="20061"/>
                  </a:lnTo>
                  <a:lnTo>
                    <a:pt x="62683" y="22570"/>
                  </a:lnTo>
                  <a:lnTo>
                    <a:pt x="57029" y="25089"/>
                  </a:lnTo>
                  <a:lnTo>
                    <a:pt x="52413" y="28462"/>
                  </a:lnTo>
                  <a:lnTo>
                    <a:pt x="48488" y="32403"/>
                  </a:lnTo>
                  <a:lnTo>
                    <a:pt x="45025" y="36724"/>
                  </a:lnTo>
                  <a:lnTo>
                    <a:pt x="41870" y="41298"/>
                  </a:lnTo>
                  <a:lnTo>
                    <a:pt x="38920" y="46042"/>
                  </a:lnTo>
                  <a:lnTo>
                    <a:pt x="36107" y="50896"/>
                  </a:lnTo>
                  <a:lnTo>
                    <a:pt x="34232" y="54980"/>
                  </a:lnTo>
                  <a:lnTo>
                    <a:pt x="32148" y="61775"/>
                  </a:lnTo>
                  <a:lnTo>
                    <a:pt x="31221" y="67617"/>
                  </a:lnTo>
                  <a:lnTo>
                    <a:pt x="30809" y="73036"/>
                  </a:lnTo>
                  <a:lnTo>
                    <a:pt x="30626" y="78267"/>
                  </a:lnTo>
                  <a:lnTo>
                    <a:pt x="31424" y="80847"/>
                  </a:lnTo>
                  <a:lnTo>
                    <a:pt x="34569" y="85972"/>
                  </a:lnTo>
                  <a:lnTo>
                    <a:pt x="37439" y="87677"/>
                  </a:lnTo>
                  <a:lnTo>
                    <a:pt x="41046" y="88813"/>
                  </a:lnTo>
                  <a:lnTo>
                    <a:pt x="45144" y="89571"/>
                  </a:lnTo>
                  <a:lnTo>
                    <a:pt x="48723" y="90077"/>
                  </a:lnTo>
                  <a:lnTo>
                    <a:pt x="51955" y="90413"/>
                  </a:lnTo>
                  <a:lnTo>
                    <a:pt x="54957" y="90638"/>
                  </a:lnTo>
                  <a:lnTo>
                    <a:pt x="58652" y="90788"/>
                  </a:lnTo>
                  <a:lnTo>
                    <a:pt x="67271" y="90954"/>
                  </a:lnTo>
                  <a:lnTo>
                    <a:pt x="81646" y="91048"/>
                  </a:lnTo>
                  <a:lnTo>
                    <a:pt x="85757" y="90214"/>
                  </a:lnTo>
                  <a:lnTo>
                    <a:pt x="89344" y="88812"/>
                  </a:lnTo>
                  <a:lnTo>
                    <a:pt x="92582" y="87030"/>
                  </a:lnTo>
                  <a:lnTo>
                    <a:pt x="105232" y="80477"/>
                  </a:lnTo>
                  <a:lnTo>
                    <a:pt x="109101" y="78087"/>
                  </a:lnTo>
                  <a:lnTo>
                    <a:pt x="112528" y="75648"/>
                  </a:lnTo>
                  <a:lnTo>
                    <a:pt x="115658" y="73174"/>
                  </a:lnTo>
                  <a:lnTo>
                    <a:pt x="118592" y="70678"/>
                  </a:lnTo>
                  <a:lnTo>
                    <a:pt x="124110" y="65648"/>
                  </a:lnTo>
                  <a:lnTo>
                    <a:pt x="126766" y="63968"/>
                  </a:lnTo>
                  <a:lnTo>
                    <a:pt x="131976" y="62101"/>
                  </a:lnTo>
                  <a:lnTo>
                    <a:pt x="137149" y="60610"/>
                  </a:lnTo>
                  <a:lnTo>
                    <a:pt x="126553" y="71213"/>
                  </a:lnTo>
                  <a:lnTo>
                    <a:pt x="123315" y="73605"/>
                  </a:lnTo>
                  <a:lnTo>
                    <a:pt x="119464" y="76045"/>
                  </a:lnTo>
                  <a:lnTo>
                    <a:pt x="115203" y="78519"/>
                  </a:lnTo>
                  <a:lnTo>
                    <a:pt x="110669" y="81862"/>
                  </a:lnTo>
                  <a:lnTo>
                    <a:pt x="105953" y="85784"/>
                  </a:lnTo>
                  <a:lnTo>
                    <a:pt x="101115" y="90092"/>
                  </a:lnTo>
                  <a:lnTo>
                    <a:pt x="97043" y="94657"/>
                  </a:lnTo>
                  <a:lnTo>
                    <a:pt x="93483" y="99393"/>
                  </a:lnTo>
                  <a:lnTo>
                    <a:pt x="90261" y="104245"/>
                  </a:lnTo>
                  <a:lnTo>
                    <a:pt x="86421" y="109172"/>
                  </a:lnTo>
                  <a:lnTo>
                    <a:pt x="82167" y="114150"/>
                  </a:lnTo>
                  <a:lnTo>
                    <a:pt x="77638" y="119163"/>
                  </a:lnTo>
                  <a:lnTo>
                    <a:pt x="68091" y="129247"/>
                  </a:lnTo>
                  <a:lnTo>
                    <a:pt x="48164" y="149519"/>
                  </a:lnTo>
                  <a:lnTo>
                    <a:pt x="43962" y="154595"/>
                  </a:lnTo>
                  <a:lnTo>
                    <a:pt x="40315" y="159673"/>
                  </a:lnTo>
                  <a:lnTo>
                    <a:pt x="37037" y="164751"/>
                  </a:lnTo>
                  <a:lnTo>
                    <a:pt x="33158" y="169829"/>
                  </a:lnTo>
                  <a:lnTo>
                    <a:pt x="28878" y="174909"/>
                  </a:lnTo>
                  <a:lnTo>
                    <a:pt x="24333" y="179988"/>
                  </a:lnTo>
                  <a:lnTo>
                    <a:pt x="20456" y="185068"/>
                  </a:lnTo>
                  <a:lnTo>
                    <a:pt x="17023" y="190148"/>
                  </a:lnTo>
                  <a:lnTo>
                    <a:pt x="13889" y="195227"/>
                  </a:lnTo>
                  <a:lnTo>
                    <a:pt x="10953" y="199461"/>
                  </a:lnTo>
                  <a:lnTo>
                    <a:pt x="5433" y="206422"/>
                  </a:lnTo>
                  <a:lnTo>
                    <a:pt x="2415" y="212338"/>
                  </a:lnTo>
                  <a:lnTo>
                    <a:pt x="1073" y="217790"/>
                  </a:lnTo>
                  <a:lnTo>
                    <a:pt x="476" y="223035"/>
                  </a:lnTo>
                  <a:lnTo>
                    <a:pt x="212" y="228189"/>
                  </a:lnTo>
                  <a:lnTo>
                    <a:pt x="0" y="23586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52"/>
            <p:cNvSpPr/>
            <p:nvPr/>
          </p:nvSpPr>
          <p:spPr>
            <a:xfrm>
              <a:off x="6987995" y="3840480"/>
              <a:ext cx="135904" cy="224292"/>
            </a:xfrm>
            <a:custGeom>
              <a:avLst/>
              <a:gdLst/>
              <a:ahLst/>
              <a:cxnLst/>
              <a:rect l="0" t="0" r="0" b="0"/>
              <a:pathLst>
                <a:path w="135904" h="224292">
                  <a:moveTo>
                    <a:pt x="90985" y="30480"/>
                  </a:moveTo>
                  <a:lnTo>
                    <a:pt x="90985" y="34525"/>
                  </a:lnTo>
                  <a:lnTo>
                    <a:pt x="90139" y="36563"/>
                  </a:lnTo>
                  <a:lnTo>
                    <a:pt x="86940" y="41086"/>
                  </a:lnTo>
                  <a:lnTo>
                    <a:pt x="82697" y="45918"/>
                  </a:lnTo>
                  <a:lnTo>
                    <a:pt x="80379" y="48392"/>
                  </a:lnTo>
                  <a:lnTo>
                    <a:pt x="69029" y="59964"/>
                  </a:lnTo>
                  <a:lnTo>
                    <a:pt x="64494" y="65376"/>
                  </a:lnTo>
                  <a:lnTo>
                    <a:pt x="59778" y="71524"/>
                  </a:lnTo>
                  <a:lnTo>
                    <a:pt x="54940" y="78163"/>
                  </a:lnTo>
                  <a:lnTo>
                    <a:pt x="50868" y="84282"/>
                  </a:lnTo>
                  <a:lnTo>
                    <a:pt x="47308" y="90054"/>
                  </a:lnTo>
                  <a:lnTo>
                    <a:pt x="44087" y="95596"/>
                  </a:lnTo>
                  <a:lnTo>
                    <a:pt x="35993" y="108527"/>
                  </a:lnTo>
                  <a:lnTo>
                    <a:pt x="31463" y="115532"/>
                  </a:lnTo>
                  <a:lnTo>
                    <a:pt x="27598" y="121894"/>
                  </a:lnTo>
                  <a:lnTo>
                    <a:pt x="24172" y="127830"/>
                  </a:lnTo>
                  <a:lnTo>
                    <a:pt x="18111" y="138940"/>
                  </a:lnTo>
                  <a:lnTo>
                    <a:pt x="12594" y="149522"/>
                  </a:lnTo>
                  <a:lnTo>
                    <a:pt x="9938" y="155561"/>
                  </a:lnTo>
                  <a:lnTo>
                    <a:pt x="7321" y="162128"/>
                  </a:lnTo>
                  <a:lnTo>
                    <a:pt x="4729" y="169045"/>
                  </a:lnTo>
                  <a:lnTo>
                    <a:pt x="3001" y="174503"/>
                  </a:lnTo>
                  <a:lnTo>
                    <a:pt x="1848" y="178989"/>
                  </a:lnTo>
                  <a:lnTo>
                    <a:pt x="1081" y="182826"/>
                  </a:lnTo>
                  <a:lnTo>
                    <a:pt x="569" y="187077"/>
                  </a:lnTo>
                  <a:lnTo>
                    <a:pt x="227" y="191605"/>
                  </a:lnTo>
                  <a:lnTo>
                    <a:pt x="0" y="196317"/>
                  </a:lnTo>
                  <a:lnTo>
                    <a:pt x="695" y="200304"/>
                  </a:lnTo>
                  <a:lnTo>
                    <a:pt x="3726" y="206993"/>
                  </a:lnTo>
                  <a:lnTo>
                    <a:pt x="7893" y="212788"/>
                  </a:lnTo>
                  <a:lnTo>
                    <a:pt x="10191" y="215519"/>
                  </a:lnTo>
                  <a:lnTo>
                    <a:pt x="13416" y="218186"/>
                  </a:lnTo>
                  <a:lnTo>
                    <a:pt x="17260" y="220810"/>
                  </a:lnTo>
                  <a:lnTo>
                    <a:pt x="21514" y="223406"/>
                  </a:lnTo>
                  <a:lnTo>
                    <a:pt x="26045" y="224291"/>
                  </a:lnTo>
                  <a:lnTo>
                    <a:pt x="30758" y="224034"/>
                  </a:lnTo>
                  <a:lnTo>
                    <a:pt x="35594" y="223016"/>
                  </a:lnTo>
                  <a:lnTo>
                    <a:pt x="40511" y="222338"/>
                  </a:lnTo>
                  <a:lnTo>
                    <a:pt x="45483" y="221885"/>
                  </a:lnTo>
                  <a:lnTo>
                    <a:pt x="50490" y="221583"/>
                  </a:lnTo>
                  <a:lnTo>
                    <a:pt x="56369" y="219689"/>
                  </a:lnTo>
                  <a:lnTo>
                    <a:pt x="62828" y="216732"/>
                  </a:lnTo>
                  <a:lnTo>
                    <a:pt x="69674" y="213068"/>
                  </a:lnTo>
                  <a:lnTo>
                    <a:pt x="75931" y="208932"/>
                  </a:lnTo>
                  <a:lnTo>
                    <a:pt x="81796" y="204481"/>
                  </a:lnTo>
                  <a:lnTo>
                    <a:pt x="87399" y="199821"/>
                  </a:lnTo>
                  <a:lnTo>
                    <a:pt x="92828" y="194174"/>
                  </a:lnTo>
                  <a:lnTo>
                    <a:pt x="98140" y="187869"/>
                  </a:lnTo>
                  <a:lnTo>
                    <a:pt x="103375" y="181126"/>
                  </a:lnTo>
                  <a:lnTo>
                    <a:pt x="107711" y="173244"/>
                  </a:lnTo>
                  <a:lnTo>
                    <a:pt x="111450" y="164603"/>
                  </a:lnTo>
                  <a:lnTo>
                    <a:pt x="114789" y="155455"/>
                  </a:lnTo>
                  <a:lnTo>
                    <a:pt x="118707" y="146817"/>
                  </a:lnTo>
                  <a:lnTo>
                    <a:pt x="123013" y="138517"/>
                  </a:lnTo>
                  <a:lnTo>
                    <a:pt x="127578" y="130445"/>
                  </a:lnTo>
                  <a:lnTo>
                    <a:pt x="130620" y="122523"/>
                  </a:lnTo>
                  <a:lnTo>
                    <a:pt x="132648" y="114702"/>
                  </a:lnTo>
                  <a:lnTo>
                    <a:pt x="134001" y="106948"/>
                  </a:lnTo>
                  <a:lnTo>
                    <a:pt x="134901" y="99238"/>
                  </a:lnTo>
                  <a:lnTo>
                    <a:pt x="135504" y="91559"/>
                  </a:lnTo>
                  <a:lnTo>
                    <a:pt x="135903" y="83899"/>
                  </a:lnTo>
                  <a:lnTo>
                    <a:pt x="135324" y="76253"/>
                  </a:lnTo>
                  <a:lnTo>
                    <a:pt x="134091" y="68616"/>
                  </a:lnTo>
                  <a:lnTo>
                    <a:pt x="132422" y="60983"/>
                  </a:lnTo>
                  <a:lnTo>
                    <a:pt x="131310" y="54202"/>
                  </a:lnTo>
                  <a:lnTo>
                    <a:pt x="130569" y="47988"/>
                  </a:lnTo>
                  <a:lnTo>
                    <a:pt x="130074" y="42152"/>
                  </a:lnTo>
                  <a:lnTo>
                    <a:pt x="128898" y="36568"/>
                  </a:lnTo>
                  <a:lnTo>
                    <a:pt x="127267" y="31152"/>
                  </a:lnTo>
                  <a:lnTo>
                    <a:pt x="125333" y="25848"/>
                  </a:lnTo>
                  <a:lnTo>
                    <a:pt x="124044" y="21465"/>
                  </a:lnTo>
                  <a:lnTo>
                    <a:pt x="123184" y="17697"/>
                  </a:lnTo>
                  <a:lnTo>
                    <a:pt x="122611" y="14338"/>
                  </a:lnTo>
                  <a:lnTo>
                    <a:pt x="119716" y="8348"/>
                  </a:lnTo>
                  <a:lnTo>
                    <a:pt x="117760" y="5565"/>
                  </a:lnTo>
                  <a:lnTo>
                    <a:pt x="115608" y="3710"/>
                  </a:lnTo>
                  <a:lnTo>
                    <a:pt x="113327" y="2473"/>
                  </a:lnTo>
                  <a:lnTo>
                    <a:pt x="106225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53"/>
            <p:cNvSpPr/>
            <p:nvPr/>
          </p:nvSpPr>
          <p:spPr>
            <a:xfrm>
              <a:off x="6896100" y="1897392"/>
              <a:ext cx="541021" cy="281929"/>
            </a:xfrm>
            <a:custGeom>
              <a:avLst/>
              <a:gdLst/>
              <a:ahLst/>
              <a:cxnLst/>
              <a:rect l="0" t="0" r="0" b="0"/>
              <a:pathLst>
                <a:path w="541021" h="281929">
                  <a:moveTo>
                    <a:pt x="0" y="281928"/>
                  </a:moveTo>
                  <a:lnTo>
                    <a:pt x="0" y="270577"/>
                  </a:lnTo>
                  <a:lnTo>
                    <a:pt x="2259" y="263901"/>
                  </a:lnTo>
                  <a:lnTo>
                    <a:pt x="6083" y="256136"/>
                  </a:lnTo>
                  <a:lnTo>
                    <a:pt x="10606" y="249863"/>
                  </a:lnTo>
                  <a:lnTo>
                    <a:pt x="15439" y="241995"/>
                  </a:lnTo>
                  <a:lnTo>
                    <a:pt x="17913" y="237526"/>
                  </a:lnTo>
                  <a:lnTo>
                    <a:pt x="21255" y="232853"/>
                  </a:lnTo>
                  <a:lnTo>
                    <a:pt x="25178" y="228045"/>
                  </a:lnTo>
                  <a:lnTo>
                    <a:pt x="29485" y="223146"/>
                  </a:lnTo>
                  <a:lnTo>
                    <a:pt x="33203" y="218187"/>
                  </a:lnTo>
                  <a:lnTo>
                    <a:pt x="36529" y="213187"/>
                  </a:lnTo>
                  <a:lnTo>
                    <a:pt x="39593" y="208161"/>
                  </a:lnTo>
                  <a:lnTo>
                    <a:pt x="44175" y="203117"/>
                  </a:lnTo>
                  <a:lnTo>
                    <a:pt x="49770" y="198060"/>
                  </a:lnTo>
                  <a:lnTo>
                    <a:pt x="56041" y="192996"/>
                  </a:lnTo>
                  <a:lnTo>
                    <a:pt x="61913" y="187080"/>
                  </a:lnTo>
                  <a:lnTo>
                    <a:pt x="67522" y="180596"/>
                  </a:lnTo>
                  <a:lnTo>
                    <a:pt x="72954" y="173734"/>
                  </a:lnTo>
                  <a:lnTo>
                    <a:pt x="78270" y="167465"/>
                  </a:lnTo>
                  <a:lnTo>
                    <a:pt x="83507" y="161593"/>
                  </a:lnTo>
                  <a:lnTo>
                    <a:pt x="93841" y="150552"/>
                  </a:lnTo>
                  <a:lnTo>
                    <a:pt x="116530" y="127409"/>
                  </a:lnTo>
                  <a:lnTo>
                    <a:pt x="141175" y="102675"/>
                  </a:lnTo>
                  <a:lnTo>
                    <a:pt x="148303" y="97233"/>
                  </a:lnTo>
                  <a:lnTo>
                    <a:pt x="156442" y="91911"/>
                  </a:lnTo>
                  <a:lnTo>
                    <a:pt x="165255" y="86670"/>
                  </a:lnTo>
                  <a:lnTo>
                    <a:pt x="181820" y="76331"/>
                  </a:lnTo>
                  <a:lnTo>
                    <a:pt x="213151" y="55896"/>
                  </a:lnTo>
                  <a:lnTo>
                    <a:pt x="228507" y="47978"/>
                  </a:lnTo>
                  <a:lnTo>
                    <a:pt x="244646" y="40790"/>
                  </a:lnTo>
                  <a:lnTo>
                    <a:pt x="263107" y="31951"/>
                  </a:lnTo>
                  <a:lnTo>
                    <a:pt x="271925" y="28070"/>
                  </a:lnTo>
                  <a:lnTo>
                    <a:pt x="288496" y="21500"/>
                  </a:lnTo>
                  <a:lnTo>
                    <a:pt x="298163" y="18563"/>
                  </a:lnTo>
                  <a:lnTo>
                    <a:pt x="308842" y="15758"/>
                  </a:lnTo>
                  <a:lnTo>
                    <a:pt x="352354" y="5173"/>
                  </a:lnTo>
                  <a:lnTo>
                    <a:pt x="361903" y="3444"/>
                  </a:lnTo>
                  <a:lnTo>
                    <a:pt x="370808" y="2292"/>
                  </a:lnTo>
                  <a:lnTo>
                    <a:pt x="379285" y="1524"/>
                  </a:lnTo>
                  <a:lnTo>
                    <a:pt x="388324" y="1012"/>
                  </a:lnTo>
                  <a:lnTo>
                    <a:pt x="407398" y="443"/>
                  </a:lnTo>
                  <a:lnTo>
                    <a:pt x="451300" y="48"/>
                  </a:lnTo>
                  <a:lnTo>
                    <a:pt x="482470" y="0"/>
                  </a:lnTo>
                  <a:lnTo>
                    <a:pt x="496371" y="2251"/>
                  </a:lnTo>
                  <a:lnTo>
                    <a:pt x="509322" y="5227"/>
                  </a:lnTo>
                  <a:lnTo>
                    <a:pt x="522221" y="6903"/>
                  </a:lnTo>
                  <a:lnTo>
                    <a:pt x="531537" y="7295"/>
                  </a:lnTo>
                  <a:lnTo>
                    <a:pt x="534698" y="8246"/>
                  </a:lnTo>
                  <a:lnTo>
                    <a:pt x="536804" y="9726"/>
                  </a:lnTo>
                  <a:lnTo>
                    <a:pt x="541020" y="1522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54"/>
            <p:cNvSpPr/>
            <p:nvPr/>
          </p:nvSpPr>
          <p:spPr>
            <a:xfrm>
              <a:off x="7468054" y="1752600"/>
              <a:ext cx="182427" cy="152389"/>
            </a:xfrm>
            <a:custGeom>
              <a:avLst/>
              <a:gdLst/>
              <a:ahLst/>
              <a:cxnLst/>
              <a:rect l="0" t="0" r="0" b="0"/>
              <a:pathLst>
                <a:path w="182427" h="152389">
                  <a:moveTo>
                    <a:pt x="68126" y="0"/>
                  </a:moveTo>
                  <a:lnTo>
                    <a:pt x="72172" y="0"/>
                  </a:lnTo>
                  <a:lnTo>
                    <a:pt x="73363" y="847"/>
                  </a:lnTo>
                  <a:lnTo>
                    <a:pt x="74158" y="2258"/>
                  </a:lnTo>
                  <a:lnTo>
                    <a:pt x="75040" y="6084"/>
                  </a:lnTo>
                  <a:lnTo>
                    <a:pt x="75433" y="10606"/>
                  </a:lnTo>
                  <a:lnTo>
                    <a:pt x="75537" y="12997"/>
                  </a:lnTo>
                  <a:lnTo>
                    <a:pt x="75653" y="17912"/>
                  </a:lnTo>
                  <a:lnTo>
                    <a:pt x="74838" y="20408"/>
                  </a:lnTo>
                  <a:lnTo>
                    <a:pt x="73447" y="22919"/>
                  </a:lnTo>
                  <a:lnTo>
                    <a:pt x="71673" y="25439"/>
                  </a:lnTo>
                  <a:lnTo>
                    <a:pt x="70491" y="27966"/>
                  </a:lnTo>
                  <a:lnTo>
                    <a:pt x="69703" y="30497"/>
                  </a:lnTo>
                  <a:lnTo>
                    <a:pt x="69177" y="33032"/>
                  </a:lnTo>
                  <a:lnTo>
                    <a:pt x="67980" y="36414"/>
                  </a:lnTo>
                  <a:lnTo>
                    <a:pt x="66336" y="40363"/>
                  </a:lnTo>
                  <a:lnTo>
                    <a:pt x="64392" y="44689"/>
                  </a:lnTo>
                  <a:lnTo>
                    <a:pt x="59975" y="54010"/>
                  </a:lnTo>
                  <a:lnTo>
                    <a:pt x="42695" y="88939"/>
                  </a:lnTo>
                  <a:lnTo>
                    <a:pt x="39319" y="93159"/>
                  </a:lnTo>
                  <a:lnTo>
                    <a:pt x="35375" y="96820"/>
                  </a:lnTo>
                  <a:lnTo>
                    <a:pt x="31052" y="100106"/>
                  </a:lnTo>
                  <a:lnTo>
                    <a:pt x="27323" y="103991"/>
                  </a:lnTo>
                  <a:lnTo>
                    <a:pt x="23991" y="108274"/>
                  </a:lnTo>
                  <a:lnTo>
                    <a:pt x="20922" y="112823"/>
                  </a:lnTo>
                  <a:lnTo>
                    <a:pt x="18031" y="116702"/>
                  </a:lnTo>
                  <a:lnTo>
                    <a:pt x="15256" y="120135"/>
                  </a:lnTo>
                  <a:lnTo>
                    <a:pt x="12559" y="123270"/>
                  </a:lnTo>
                  <a:lnTo>
                    <a:pt x="9915" y="126206"/>
                  </a:lnTo>
                  <a:lnTo>
                    <a:pt x="4719" y="131727"/>
                  </a:lnTo>
                  <a:lnTo>
                    <a:pt x="2995" y="134385"/>
                  </a:lnTo>
                  <a:lnTo>
                    <a:pt x="1844" y="137003"/>
                  </a:lnTo>
                  <a:lnTo>
                    <a:pt x="1078" y="139596"/>
                  </a:lnTo>
                  <a:lnTo>
                    <a:pt x="568" y="142170"/>
                  </a:lnTo>
                  <a:lnTo>
                    <a:pt x="227" y="144733"/>
                  </a:lnTo>
                  <a:lnTo>
                    <a:pt x="0" y="147289"/>
                  </a:lnTo>
                  <a:lnTo>
                    <a:pt x="696" y="148993"/>
                  </a:lnTo>
                  <a:lnTo>
                    <a:pt x="2006" y="150128"/>
                  </a:lnTo>
                  <a:lnTo>
                    <a:pt x="6146" y="151951"/>
                  </a:lnTo>
                  <a:lnTo>
                    <a:pt x="9027" y="152101"/>
                  </a:lnTo>
                  <a:lnTo>
                    <a:pt x="19000" y="152267"/>
                  </a:lnTo>
                  <a:lnTo>
                    <a:pt x="60876" y="152388"/>
                  </a:lnTo>
                  <a:lnTo>
                    <a:pt x="69219" y="151545"/>
                  </a:lnTo>
                  <a:lnTo>
                    <a:pt x="78168" y="150137"/>
                  </a:lnTo>
                  <a:lnTo>
                    <a:pt x="87520" y="148351"/>
                  </a:lnTo>
                  <a:lnTo>
                    <a:pt x="96296" y="146314"/>
                  </a:lnTo>
                  <a:lnTo>
                    <a:pt x="104686" y="144110"/>
                  </a:lnTo>
                  <a:lnTo>
                    <a:pt x="121628" y="139402"/>
                  </a:lnTo>
                  <a:lnTo>
                    <a:pt x="140447" y="134488"/>
                  </a:lnTo>
                  <a:lnTo>
                    <a:pt x="148514" y="131992"/>
                  </a:lnTo>
                  <a:lnTo>
                    <a:pt x="155584" y="129481"/>
                  </a:lnTo>
                  <a:lnTo>
                    <a:pt x="161991" y="126961"/>
                  </a:lnTo>
                  <a:lnTo>
                    <a:pt x="167110" y="125281"/>
                  </a:lnTo>
                  <a:lnTo>
                    <a:pt x="171368" y="124160"/>
                  </a:lnTo>
                  <a:lnTo>
                    <a:pt x="182426" y="1219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55"/>
            <p:cNvSpPr/>
            <p:nvPr/>
          </p:nvSpPr>
          <p:spPr>
            <a:xfrm>
              <a:off x="7581942" y="1767840"/>
              <a:ext cx="68539" cy="281941"/>
            </a:xfrm>
            <a:custGeom>
              <a:avLst/>
              <a:gdLst/>
              <a:ahLst/>
              <a:cxnLst/>
              <a:rect l="0" t="0" r="0" b="0"/>
              <a:pathLst>
                <a:path w="68539" h="281941">
                  <a:moveTo>
                    <a:pt x="68538" y="0"/>
                  </a:moveTo>
                  <a:lnTo>
                    <a:pt x="68538" y="10606"/>
                  </a:lnTo>
                  <a:lnTo>
                    <a:pt x="67692" y="13844"/>
                  </a:lnTo>
                  <a:lnTo>
                    <a:pt x="66280" y="17696"/>
                  </a:lnTo>
                  <a:lnTo>
                    <a:pt x="64493" y="21958"/>
                  </a:lnTo>
                  <a:lnTo>
                    <a:pt x="63301" y="26492"/>
                  </a:lnTo>
                  <a:lnTo>
                    <a:pt x="62507" y="31208"/>
                  </a:lnTo>
                  <a:lnTo>
                    <a:pt x="61977" y="36045"/>
                  </a:lnTo>
                  <a:lnTo>
                    <a:pt x="60778" y="41810"/>
                  </a:lnTo>
                  <a:lnTo>
                    <a:pt x="59131" y="48194"/>
                  </a:lnTo>
                  <a:lnTo>
                    <a:pt x="57187" y="54989"/>
                  </a:lnTo>
                  <a:lnTo>
                    <a:pt x="52769" y="69313"/>
                  </a:lnTo>
                  <a:lnTo>
                    <a:pt x="43034" y="99205"/>
                  </a:lnTo>
                  <a:lnTo>
                    <a:pt x="40528" y="107623"/>
                  </a:lnTo>
                  <a:lnTo>
                    <a:pt x="35487" y="126008"/>
                  </a:lnTo>
                  <a:lnTo>
                    <a:pt x="32110" y="134805"/>
                  </a:lnTo>
                  <a:lnTo>
                    <a:pt x="28166" y="143211"/>
                  </a:lnTo>
                  <a:lnTo>
                    <a:pt x="23844" y="151354"/>
                  </a:lnTo>
                  <a:lnTo>
                    <a:pt x="20115" y="159322"/>
                  </a:lnTo>
                  <a:lnTo>
                    <a:pt x="16783" y="167175"/>
                  </a:lnTo>
                  <a:lnTo>
                    <a:pt x="13715" y="174950"/>
                  </a:lnTo>
                  <a:lnTo>
                    <a:pt x="10822" y="183520"/>
                  </a:lnTo>
                  <a:lnTo>
                    <a:pt x="8048" y="192620"/>
                  </a:lnTo>
                  <a:lnTo>
                    <a:pt x="5351" y="202073"/>
                  </a:lnTo>
                  <a:lnTo>
                    <a:pt x="3553" y="210069"/>
                  </a:lnTo>
                  <a:lnTo>
                    <a:pt x="2356" y="217093"/>
                  </a:lnTo>
                  <a:lnTo>
                    <a:pt x="1556" y="223468"/>
                  </a:lnTo>
                  <a:lnTo>
                    <a:pt x="1023" y="230259"/>
                  </a:lnTo>
                  <a:lnTo>
                    <a:pt x="669" y="237326"/>
                  </a:lnTo>
                  <a:lnTo>
                    <a:pt x="170" y="254892"/>
                  </a:lnTo>
                  <a:lnTo>
                    <a:pt x="0" y="272458"/>
                  </a:lnTo>
                  <a:lnTo>
                    <a:pt x="832" y="275619"/>
                  </a:lnTo>
                  <a:lnTo>
                    <a:pt x="2235" y="277726"/>
                  </a:lnTo>
                  <a:lnTo>
                    <a:pt x="7578" y="2819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56"/>
            <p:cNvSpPr/>
            <p:nvPr/>
          </p:nvSpPr>
          <p:spPr>
            <a:xfrm>
              <a:off x="7726680" y="1775460"/>
              <a:ext cx="114301" cy="312421"/>
            </a:xfrm>
            <a:custGeom>
              <a:avLst/>
              <a:gdLst/>
              <a:ahLst/>
              <a:cxnLst/>
              <a:rect l="0" t="0" r="0" b="0"/>
              <a:pathLst>
                <a:path w="114301" h="312421">
                  <a:moveTo>
                    <a:pt x="114300" y="0"/>
                  </a:moveTo>
                  <a:lnTo>
                    <a:pt x="106994" y="0"/>
                  </a:lnTo>
                  <a:lnTo>
                    <a:pt x="106743" y="6930"/>
                  </a:lnTo>
                  <a:lnTo>
                    <a:pt x="106688" y="28518"/>
                  </a:lnTo>
                  <a:lnTo>
                    <a:pt x="105840" y="34252"/>
                  </a:lnTo>
                  <a:lnTo>
                    <a:pt x="104426" y="40615"/>
                  </a:lnTo>
                  <a:lnTo>
                    <a:pt x="102637" y="47397"/>
                  </a:lnTo>
                  <a:lnTo>
                    <a:pt x="99752" y="54458"/>
                  </a:lnTo>
                  <a:lnTo>
                    <a:pt x="96135" y="61705"/>
                  </a:lnTo>
                  <a:lnTo>
                    <a:pt x="92030" y="69077"/>
                  </a:lnTo>
                  <a:lnTo>
                    <a:pt x="88447" y="76531"/>
                  </a:lnTo>
                  <a:lnTo>
                    <a:pt x="85211" y="84041"/>
                  </a:lnTo>
                  <a:lnTo>
                    <a:pt x="82207" y="91587"/>
                  </a:lnTo>
                  <a:lnTo>
                    <a:pt x="79358" y="100005"/>
                  </a:lnTo>
                  <a:lnTo>
                    <a:pt x="76612" y="109003"/>
                  </a:lnTo>
                  <a:lnTo>
                    <a:pt x="73935" y="118389"/>
                  </a:lnTo>
                  <a:lnTo>
                    <a:pt x="70456" y="127186"/>
                  </a:lnTo>
                  <a:lnTo>
                    <a:pt x="66444" y="135591"/>
                  </a:lnTo>
                  <a:lnTo>
                    <a:pt x="62076" y="143734"/>
                  </a:lnTo>
                  <a:lnTo>
                    <a:pt x="58318" y="152549"/>
                  </a:lnTo>
                  <a:lnTo>
                    <a:pt x="54965" y="161813"/>
                  </a:lnTo>
                  <a:lnTo>
                    <a:pt x="51883" y="171375"/>
                  </a:lnTo>
                  <a:lnTo>
                    <a:pt x="48136" y="180290"/>
                  </a:lnTo>
                  <a:lnTo>
                    <a:pt x="43944" y="188773"/>
                  </a:lnTo>
                  <a:lnTo>
                    <a:pt x="39456" y="196969"/>
                  </a:lnTo>
                  <a:lnTo>
                    <a:pt x="25050" y="224684"/>
                  </a:lnTo>
                  <a:lnTo>
                    <a:pt x="20933" y="233610"/>
                  </a:lnTo>
                  <a:lnTo>
                    <a:pt x="17343" y="242100"/>
                  </a:lnTo>
                  <a:lnTo>
                    <a:pt x="14102" y="250300"/>
                  </a:lnTo>
                  <a:lnTo>
                    <a:pt x="11094" y="259153"/>
                  </a:lnTo>
                  <a:lnTo>
                    <a:pt x="8242" y="268442"/>
                  </a:lnTo>
                  <a:lnTo>
                    <a:pt x="5495" y="278022"/>
                  </a:lnTo>
                  <a:lnTo>
                    <a:pt x="3663" y="286101"/>
                  </a:lnTo>
                  <a:lnTo>
                    <a:pt x="2443" y="293181"/>
                  </a:lnTo>
                  <a:lnTo>
                    <a:pt x="0" y="3124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57"/>
            <p:cNvSpPr/>
            <p:nvPr/>
          </p:nvSpPr>
          <p:spPr>
            <a:xfrm>
              <a:off x="5753128" y="1760612"/>
              <a:ext cx="243814" cy="234152"/>
            </a:xfrm>
            <a:custGeom>
              <a:avLst/>
              <a:gdLst/>
              <a:ahLst/>
              <a:cxnLst/>
              <a:rect l="0" t="0" r="0" b="0"/>
              <a:pathLst>
                <a:path w="243814" h="234152">
                  <a:moveTo>
                    <a:pt x="7592" y="129148"/>
                  </a:moveTo>
                  <a:lnTo>
                    <a:pt x="3547" y="129148"/>
                  </a:lnTo>
                  <a:lnTo>
                    <a:pt x="2356" y="128301"/>
                  </a:lnTo>
                  <a:lnTo>
                    <a:pt x="1561" y="126890"/>
                  </a:lnTo>
                  <a:lnTo>
                    <a:pt x="286" y="122587"/>
                  </a:lnTo>
                  <a:lnTo>
                    <a:pt x="65" y="117797"/>
                  </a:lnTo>
                  <a:lnTo>
                    <a:pt x="0" y="106970"/>
                  </a:lnTo>
                  <a:lnTo>
                    <a:pt x="837" y="103356"/>
                  </a:lnTo>
                  <a:lnTo>
                    <a:pt x="4025" y="97083"/>
                  </a:lnTo>
                  <a:lnTo>
                    <a:pt x="10523" y="86957"/>
                  </a:lnTo>
                  <a:lnTo>
                    <a:pt x="14626" y="80701"/>
                  </a:lnTo>
                  <a:lnTo>
                    <a:pt x="19055" y="74836"/>
                  </a:lnTo>
                  <a:lnTo>
                    <a:pt x="23700" y="69233"/>
                  </a:lnTo>
                  <a:lnTo>
                    <a:pt x="28491" y="63805"/>
                  </a:lnTo>
                  <a:lnTo>
                    <a:pt x="34225" y="58493"/>
                  </a:lnTo>
                  <a:lnTo>
                    <a:pt x="40587" y="53258"/>
                  </a:lnTo>
                  <a:lnTo>
                    <a:pt x="47369" y="48075"/>
                  </a:lnTo>
                  <a:lnTo>
                    <a:pt x="54430" y="42926"/>
                  </a:lnTo>
                  <a:lnTo>
                    <a:pt x="69049" y="32689"/>
                  </a:lnTo>
                  <a:lnTo>
                    <a:pt x="77350" y="27589"/>
                  </a:lnTo>
                  <a:lnTo>
                    <a:pt x="86271" y="22495"/>
                  </a:lnTo>
                  <a:lnTo>
                    <a:pt x="95605" y="17406"/>
                  </a:lnTo>
                  <a:lnTo>
                    <a:pt x="104367" y="14014"/>
                  </a:lnTo>
                  <a:lnTo>
                    <a:pt x="112749" y="11752"/>
                  </a:lnTo>
                  <a:lnTo>
                    <a:pt x="120877" y="10244"/>
                  </a:lnTo>
                  <a:lnTo>
                    <a:pt x="127988" y="8392"/>
                  </a:lnTo>
                  <a:lnTo>
                    <a:pt x="134423" y="6310"/>
                  </a:lnTo>
                  <a:lnTo>
                    <a:pt x="140406" y="4076"/>
                  </a:lnTo>
                  <a:lnTo>
                    <a:pt x="145242" y="2587"/>
                  </a:lnTo>
                  <a:lnTo>
                    <a:pt x="149312" y="1594"/>
                  </a:lnTo>
                  <a:lnTo>
                    <a:pt x="156092" y="491"/>
                  </a:lnTo>
                  <a:lnTo>
                    <a:pt x="161928" y="0"/>
                  </a:lnTo>
                  <a:lnTo>
                    <a:pt x="163823" y="716"/>
                  </a:lnTo>
                  <a:lnTo>
                    <a:pt x="165086" y="2040"/>
                  </a:lnTo>
                  <a:lnTo>
                    <a:pt x="165928" y="3769"/>
                  </a:lnTo>
                  <a:lnTo>
                    <a:pt x="166864" y="7948"/>
                  </a:lnTo>
                  <a:lnTo>
                    <a:pt x="167113" y="10248"/>
                  </a:lnTo>
                  <a:lnTo>
                    <a:pt x="165132" y="17319"/>
                  </a:lnTo>
                  <a:lnTo>
                    <a:pt x="163419" y="21576"/>
                  </a:lnTo>
                  <a:lnTo>
                    <a:pt x="160584" y="26953"/>
                  </a:lnTo>
                  <a:lnTo>
                    <a:pt x="156999" y="33078"/>
                  </a:lnTo>
                  <a:lnTo>
                    <a:pt x="152918" y="39701"/>
                  </a:lnTo>
                  <a:lnTo>
                    <a:pt x="147656" y="46657"/>
                  </a:lnTo>
                  <a:lnTo>
                    <a:pt x="141608" y="53834"/>
                  </a:lnTo>
                  <a:lnTo>
                    <a:pt x="135036" y="61159"/>
                  </a:lnTo>
                  <a:lnTo>
                    <a:pt x="128962" y="69428"/>
                  </a:lnTo>
                  <a:lnTo>
                    <a:pt x="123218" y="78328"/>
                  </a:lnTo>
                  <a:lnTo>
                    <a:pt x="117696" y="87648"/>
                  </a:lnTo>
                  <a:lnTo>
                    <a:pt x="111475" y="97248"/>
                  </a:lnTo>
                  <a:lnTo>
                    <a:pt x="104787" y="107035"/>
                  </a:lnTo>
                  <a:lnTo>
                    <a:pt x="85498" y="134731"/>
                  </a:lnTo>
                  <a:lnTo>
                    <a:pt x="63809" y="166846"/>
                  </a:lnTo>
                  <a:lnTo>
                    <a:pt x="59464" y="174600"/>
                  </a:lnTo>
                  <a:lnTo>
                    <a:pt x="55720" y="182309"/>
                  </a:lnTo>
                  <a:lnTo>
                    <a:pt x="52377" y="189989"/>
                  </a:lnTo>
                  <a:lnTo>
                    <a:pt x="50148" y="196802"/>
                  </a:lnTo>
                  <a:lnTo>
                    <a:pt x="48663" y="203037"/>
                  </a:lnTo>
                  <a:lnTo>
                    <a:pt x="47673" y="208888"/>
                  </a:lnTo>
                  <a:lnTo>
                    <a:pt x="47860" y="213634"/>
                  </a:lnTo>
                  <a:lnTo>
                    <a:pt x="48830" y="217646"/>
                  </a:lnTo>
                  <a:lnTo>
                    <a:pt x="50325" y="221166"/>
                  </a:lnTo>
                  <a:lnTo>
                    <a:pt x="53013" y="224360"/>
                  </a:lnTo>
                  <a:lnTo>
                    <a:pt x="60518" y="230167"/>
                  </a:lnTo>
                  <a:lnTo>
                    <a:pt x="64889" y="232054"/>
                  </a:lnTo>
                  <a:lnTo>
                    <a:pt x="69497" y="233312"/>
                  </a:lnTo>
                  <a:lnTo>
                    <a:pt x="74262" y="234151"/>
                  </a:lnTo>
                  <a:lnTo>
                    <a:pt x="80825" y="233863"/>
                  </a:lnTo>
                  <a:lnTo>
                    <a:pt x="88588" y="232825"/>
                  </a:lnTo>
                  <a:lnTo>
                    <a:pt x="97149" y="231286"/>
                  </a:lnTo>
                  <a:lnTo>
                    <a:pt x="106243" y="229413"/>
                  </a:lnTo>
                  <a:lnTo>
                    <a:pt x="125379" y="225075"/>
                  </a:lnTo>
                  <a:lnTo>
                    <a:pt x="136070" y="221886"/>
                  </a:lnTo>
                  <a:lnTo>
                    <a:pt x="147431" y="218067"/>
                  </a:lnTo>
                  <a:lnTo>
                    <a:pt x="159238" y="213827"/>
                  </a:lnTo>
                  <a:lnTo>
                    <a:pt x="171343" y="208461"/>
                  </a:lnTo>
                  <a:lnTo>
                    <a:pt x="183646" y="202343"/>
                  </a:lnTo>
                  <a:lnTo>
                    <a:pt x="196081" y="195725"/>
                  </a:lnTo>
                  <a:lnTo>
                    <a:pt x="206912" y="190466"/>
                  </a:lnTo>
                  <a:lnTo>
                    <a:pt x="216672" y="186113"/>
                  </a:lnTo>
                  <a:lnTo>
                    <a:pt x="243813" y="17486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58"/>
            <p:cNvSpPr/>
            <p:nvPr/>
          </p:nvSpPr>
          <p:spPr>
            <a:xfrm>
              <a:off x="5993955" y="1638448"/>
              <a:ext cx="177277" cy="165825"/>
            </a:xfrm>
            <a:custGeom>
              <a:avLst/>
              <a:gdLst/>
              <a:ahLst/>
              <a:cxnLst/>
              <a:rect l="0" t="0" r="0" b="0"/>
              <a:pathLst>
                <a:path w="177277" h="165825">
                  <a:moveTo>
                    <a:pt x="132525" y="15092"/>
                  </a:moveTo>
                  <a:lnTo>
                    <a:pt x="128480" y="15092"/>
                  </a:lnTo>
                  <a:lnTo>
                    <a:pt x="126442" y="16786"/>
                  </a:lnTo>
                  <a:lnTo>
                    <a:pt x="124237" y="19608"/>
                  </a:lnTo>
                  <a:lnTo>
                    <a:pt x="121919" y="23183"/>
                  </a:lnTo>
                  <a:lnTo>
                    <a:pt x="118682" y="26412"/>
                  </a:lnTo>
                  <a:lnTo>
                    <a:pt x="114830" y="29412"/>
                  </a:lnTo>
                  <a:lnTo>
                    <a:pt x="92434" y="44356"/>
                  </a:lnTo>
                  <a:lnTo>
                    <a:pt x="76043" y="56038"/>
                  </a:lnTo>
                  <a:lnTo>
                    <a:pt x="66930" y="62710"/>
                  </a:lnTo>
                  <a:lnTo>
                    <a:pt x="58315" y="69697"/>
                  </a:lnTo>
                  <a:lnTo>
                    <a:pt x="50032" y="76895"/>
                  </a:lnTo>
                  <a:lnTo>
                    <a:pt x="34902" y="90820"/>
                  </a:lnTo>
                  <a:lnTo>
                    <a:pt x="22532" y="102653"/>
                  </a:lnTo>
                  <a:lnTo>
                    <a:pt x="17710" y="109027"/>
                  </a:lnTo>
                  <a:lnTo>
                    <a:pt x="13648" y="115815"/>
                  </a:lnTo>
                  <a:lnTo>
                    <a:pt x="1047" y="140915"/>
                  </a:lnTo>
                  <a:lnTo>
                    <a:pt x="0" y="145541"/>
                  </a:lnTo>
                  <a:lnTo>
                    <a:pt x="149" y="149471"/>
                  </a:lnTo>
                  <a:lnTo>
                    <a:pt x="1094" y="152938"/>
                  </a:lnTo>
                  <a:lnTo>
                    <a:pt x="2571" y="156096"/>
                  </a:lnTo>
                  <a:lnTo>
                    <a:pt x="4403" y="159048"/>
                  </a:lnTo>
                  <a:lnTo>
                    <a:pt x="6470" y="161863"/>
                  </a:lnTo>
                  <a:lnTo>
                    <a:pt x="10389" y="163739"/>
                  </a:lnTo>
                  <a:lnTo>
                    <a:pt x="15541" y="164990"/>
                  </a:lnTo>
                  <a:lnTo>
                    <a:pt x="21515" y="165824"/>
                  </a:lnTo>
                  <a:lnTo>
                    <a:pt x="28039" y="165534"/>
                  </a:lnTo>
                  <a:lnTo>
                    <a:pt x="34929" y="164493"/>
                  </a:lnTo>
                  <a:lnTo>
                    <a:pt x="50202" y="161079"/>
                  </a:lnTo>
                  <a:lnTo>
                    <a:pt x="68279" y="156740"/>
                  </a:lnTo>
                  <a:lnTo>
                    <a:pt x="77841" y="152704"/>
                  </a:lnTo>
                  <a:lnTo>
                    <a:pt x="87602" y="147473"/>
                  </a:lnTo>
                  <a:lnTo>
                    <a:pt x="97497" y="141446"/>
                  </a:lnTo>
                  <a:lnTo>
                    <a:pt x="107480" y="134888"/>
                  </a:lnTo>
                  <a:lnTo>
                    <a:pt x="127602" y="120828"/>
                  </a:lnTo>
                  <a:lnTo>
                    <a:pt x="136017" y="113523"/>
                  </a:lnTo>
                  <a:lnTo>
                    <a:pt x="143319" y="106113"/>
                  </a:lnTo>
                  <a:lnTo>
                    <a:pt x="149882" y="98632"/>
                  </a:lnTo>
                  <a:lnTo>
                    <a:pt x="155949" y="90259"/>
                  </a:lnTo>
                  <a:lnTo>
                    <a:pt x="161688" y="81290"/>
                  </a:lnTo>
                  <a:lnTo>
                    <a:pt x="167207" y="71924"/>
                  </a:lnTo>
                  <a:lnTo>
                    <a:pt x="170886" y="63140"/>
                  </a:lnTo>
                  <a:lnTo>
                    <a:pt x="173339" y="54744"/>
                  </a:lnTo>
                  <a:lnTo>
                    <a:pt x="174974" y="46607"/>
                  </a:lnTo>
                  <a:lnTo>
                    <a:pt x="176065" y="39489"/>
                  </a:lnTo>
                  <a:lnTo>
                    <a:pt x="176792" y="33050"/>
                  </a:lnTo>
                  <a:lnTo>
                    <a:pt x="177276" y="27064"/>
                  </a:lnTo>
                  <a:lnTo>
                    <a:pt x="176753" y="22227"/>
                  </a:lnTo>
                  <a:lnTo>
                    <a:pt x="175556" y="18155"/>
                  </a:lnTo>
                  <a:lnTo>
                    <a:pt x="173913" y="14594"/>
                  </a:lnTo>
                  <a:lnTo>
                    <a:pt x="171123" y="11373"/>
                  </a:lnTo>
                  <a:lnTo>
                    <a:pt x="167571" y="8380"/>
                  </a:lnTo>
                  <a:lnTo>
                    <a:pt x="163509" y="5537"/>
                  </a:lnTo>
                  <a:lnTo>
                    <a:pt x="158261" y="3642"/>
                  </a:lnTo>
                  <a:lnTo>
                    <a:pt x="152222" y="2379"/>
                  </a:lnTo>
                  <a:lnTo>
                    <a:pt x="145657" y="1537"/>
                  </a:lnTo>
                  <a:lnTo>
                    <a:pt x="139587" y="975"/>
                  </a:lnTo>
                  <a:lnTo>
                    <a:pt x="133845" y="601"/>
                  </a:lnTo>
                  <a:lnTo>
                    <a:pt x="123799" y="185"/>
                  </a:lnTo>
                  <a:lnTo>
                    <a:pt x="116512" y="0"/>
                  </a:lnTo>
                  <a:lnTo>
                    <a:pt x="113383" y="797"/>
                  </a:lnTo>
                  <a:lnTo>
                    <a:pt x="110450" y="2176"/>
                  </a:lnTo>
                  <a:lnTo>
                    <a:pt x="102045" y="7472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59"/>
            <p:cNvSpPr/>
            <p:nvPr/>
          </p:nvSpPr>
          <p:spPr>
            <a:xfrm>
              <a:off x="5981700" y="1730712"/>
              <a:ext cx="137161" cy="204160"/>
            </a:xfrm>
            <a:custGeom>
              <a:avLst/>
              <a:gdLst/>
              <a:ahLst/>
              <a:cxnLst/>
              <a:rect l="0" t="0" r="0" b="0"/>
              <a:pathLst>
                <a:path w="137161" h="204160">
                  <a:moveTo>
                    <a:pt x="137160" y="37128"/>
                  </a:moveTo>
                  <a:lnTo>
                    <a:pt x="137160" y="41173"/>
                  </a:lnTo>
                  <a:lnTo>
                    <a:pt x="136313" y="43212"/>
                  </a:lnTo>
                  <a:lnTo>
                    <a:pt x="133115" y="47734"/>
                  </a:lnTo>
                  <a:lnTo>
                    <a:pt x="128872" y="52566"/>
                  </a:lnTo>
                  <a:lnTo>
                    <a:pt x="126554" y="55040"/>
                  </a:lnTo>
                  <a:lnTo>
                    <a:pt x="124163" y="58383"/>
                  </a:lnTo>
                  <a:lnTo>
                    <a:pt x="121722" y="62305"/>
                  </a:lnTo>
                  <a:lnTo>
                    <a:pt x="119247" y="66612"/>
                  </a:lnTo>
                  <a:lnTo>
                    <a:pt x="115905" y="71178"/>
                  </a:lnTo>
                  <a:lnTo>
                    <a:pt x="111983" y="75915"/>
                  </a:lnTo>
                  <a:lnTo>
                    <a:pt x="107675" y="80766"/>
                  </a:lnTo>
                  <a:lnTo>
                    <a:pt x="103111" y="87387"/>
                  </a:lnTo>
                  <a:lnTo>
                    <a:pt x="98373" y="95187"/>
                  </a:lnTo>
                  <a:lnTo>
                    <a:pt x="93523" y="103774"/>
                  </a:lnTo>
                  <a:lnTo>
                    <a:pt x="88595" y="112039"/>
                  </a:lnTo>
                  <a:lnTo>
                    <a:pt x="74416" y="134959"/>
                  </a:lnTo>
                  <a:lnTo>
                    <a:pt x="70778" y="141296"/>
                  </a:lnTo>
                  <a:lnTo>
                    <a:pt x="67505" y="147213"/>
                  </a:lnTo>
                  <a:lnTo>
                    <a:pt x="64477" y="153698"/>
                  </a:lnTo>
                  <a:lnTo>
                    <a:pt x="61612" y="160562"/>
                  </a:lnTo>
                  <a:lnTo>
                    <a:pt x="58855" y="167677"/>
                  </a:lnTo>
                  <a:lnTo>
                    <a:pt x="56169" y="174114"/>
                  </a:lnTo>
                  <a:lnTo>
                    <a:pt x="53532" y="180099"/>
                  </a:lnTo>
                  <a:lnTo>
                    <a:pt x="50929" y="185782"/>
                  </a:lnTo>
                  <a:lnTo>
                    <a:pt x="50039" y="190417"/>
                  </a:lnTo>
                  <a:lnTo>
                    <a:pt x="50292" y="194354"/>
                  </a:lnTo>
                  <a:lnTo>
                    <a:pt x="51308" y="197826"/>
                  </a:lnTo>
                  <a:lnTo>
                    <a:pt x="52832" y="200140"/>
                  </a:lnTo>
                  <a:lnTo>
                    <a:pt x="54695" y="201683"/>
                  </a:lnTo>
                  <a:lnTo>
                    <a:pt x="56783" y="202711"/>
                  </a:lnTo>
                  <a:lnTo>
                    <a:pt x="59022" y="203397"/>
                  </a:lnTo>
                  <a:lnTo>
                    <a:pt x="61362" y="203854"/>
                  </a:lnTo>
                  <a:lnTo>
                    <a:pt x="63768" y="204159"/>
                  </a:lnTo>
                  <a:lnTo>
                    <a:pt x="66219" y="203515"/>
                  </a:lnTo>
                  <a:lnTo>
                    <a:pt x="68699" y="202240"/>
                  </a:lnTo>
                  <a:lnTo>
                    <a:pt x="71200" y="200542"/>
                  </a:lnTo>
                  <a:lnTo>
                    <a:pt x="74560" y="197718"/>
                  </a:lnTo>
                  <a:lnTo>
                    <a:pt x="78493" y="194141"/>
                  </a:lnTo>
                  <a:lnTo>
                    <a:pt x="82809" y="190064"/>
                  </a:lnTo>
                  <a:lnTo>
                    <a:pt x="87379" y="184805"/>
                  </a:lnTo>
                  <a:lnTo>
                    <a:pt x="92120" y="178759"/>
                  </a:lnTo>
                  <a:lnTo>
                    <a:pt x="96973" y="172189"/>
                  </a:lnTo>
                  <a:lnTo>
                    <a:pt x="101055" y="164422"/>
                  </a:lnTo>
                  <a:lnTo>
                    <a:pt x="104624" y="155858"/>
                  </a:lnTo>
                  <a:lnTo>
                    <a:pt x="107850" y="146761"/>
                  </a:lnTo>
                  <a:lnTo>
                    <a:pt x="110847" y="136463"/>
                  </a:lnTo>
                  <a:lnTo>
                    <a:pt x="113691" y="125365"/>
                  </a:lnTo>
                  <a:lnTo>
                    <a:pt x="116434" y="113733"/>
                  </a:lnTo>
                  <a:lnTo>
                    <a:pt x="118263" y="102591"/>
                  </a:lnTo>
                  <a:lnTo>
                    <a:pt x="119482" y="91777"/>
                  </a:lnTo>
                  <a:lnTo>
                    <a:pt x="120295" y="81181"/>
                  </a:lnTo>
                  <a:lnTo>
                    <a:pt x="119990" y="70730"/>
                  </a:lnTo>
                  <a:lnTo>
                    <a:pt x="118940" y="60376"/>
                  </a:lnTo>
                  <a:lnTo>
                    <a:pt x="117394" y="50087"/>
                  </a:lnTo>
                  <a:lnTo>
                    <a:pt x="115516" y="41534"/>
                  </a:lnTo>
                  <a:lnTo>
                    <a:pt x="113417" y="34138"/>
                  </a:lnTo>
                  <a:lnTo>
                    <a:pt x="111172" y="27515"/>
                  </a:lnTo>
                  <a:lnTo>
                    <a:pt x="107981" y="21406"/>
                  </a:lnTo>
                  <a:lnTo>
                    <a:pt x="104161" y="15640"/>
                  </a:lnTo>
                  <a:lnTo>
                    <a:pt x="99920" y="10103"/>
                  </a:lnTo>
                  <a:lnTo>
                    <a:pt x="95400" y="6411"/>
                  </a:lnTo>
                  <a:lnTo>
                    <a:pt x="90694" y="3950"/>
                  </a:lnTo>
                  <a:lnTo>
                    <a:pt x="85862" y="2310"/>
                  </a:lnTo>
                  <a:lnTo>
                    <a:pt x="80948" y="1216"/>
                  </a:lnTo>
                  <a:lnTo>
                    <a:pt x="75979" y="487"/>
                  </a:lnTo>
                  <a:lnTo>
                    <a:pt x="70973" y="0"/>
                  </a:lnTo>
                  <a:lnTo>
                    <a:pt x="65094" y="523"/>
                  </a:lnTo>
                  <a:lnTo>
                    <a:pt x="58636" y="1718"/>
                  </a:lnTo>
                  <a:lnTo>
                    <a:pt x="51792" y="3361"/>
                  </a:lnTo>
                  <a:lnTo>
                    <a:pt x="45534" y="6150"/>
                  </a:lnTo>
                  <a:lnTo>
                    <a:pt x="39670" y="9703"/>
                  </a:lnTo>
                  <a:lnTo>
                    <a:pt x="34067" y="13764"/>
                  </a:lnTo>
                  <a:lnTo>
                    <a:pt x="29484" y="18166"/>
                  </a:lnTo>
                  <a:lnTo>
                    <a:pt x="25583" y="22793"/>
                  </a:lnTo>
                  <a:lnTo>
                    <a:pt x="22135" y="27572"/>
                  </a:lnTo>
                  <a:lnTo>
                    <a:pt x="18144" y="32450"/>
                  </a:lnTo>
                  <a:lnTo>
                    <a:pt x="13789" y="37396"/>
                  </a:lnTo>
                  <a:lnTo>
                    <a:pt x="0" y="5236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60"/>
            <p:cNvSpPr/>
            <p:nvPr/>
          </p:nvSpPr>
          <p:spPr>
            <a:xfrm>
              <a:off x="6266081" y="2987278"/>
              <a:ext cx="1017271" cy="586503"/>
            </a:xfrm>
            <a:custGeom>
              <a:avLst/>
              <a:gdLst/>
              <a:ahLst/>
              <a:cxnLst/>
              <a:rect l="0" t="0" r="0" b="0"/>
              <a:pathLst>
                <a:path w="1017271" h="586503">
                  <a:moveTo>
                    <a:pt x="104239" y="487442"/>
                  </a:moveTo>
                  <a:lnTo>
                    <a:pt x="115560" y="492679"/>
                  </a:lnTo>
                  <a:lnTo>
                    <a:pt x="124150" y="494356"/>
                  </a:lnTo>
                  <a:lnTo>
                    <a:pt x="133751" y="495700"/>
                  </a:lnTo>
                  <a:lnTo>
                    <a:pt x="152777" y="500237"/>
                  </a:lnTo>
                  <a:lnTo>
                    <a:pt x="179486" y="502804"/>
                  </a:lnTo>
                  <a:lnTo>
                    <a:pt x="208850" y="507704"/>
                  </a:lnTo>
                  <a:lnTo>
                    <a:pt x="239845" y="509532"/>
                  </a:lnTo>
                  <a:lnTo>
                    <a:pt x="275464" y="510074"/>
                  </a:lnTo>
                  <a:lnTo>
                    <a:pt x="432044" y="510299"/>
                  </a:lnTo>
                  <a:lnTo>
                    <a:pt x="460186" y="508043"/>
                  </a:lnTo>
                  <a:lnTo>
                    <a:pt x="487651" y="504218"/>
                  </a:lnTo>
                  <a:lnTo>
                    <a:pt x="607253" y="484863"/>
                  </a:lnTo>
                  <a:lnTo>
                    <a:pt x="623309" y="481489"/>
                  </a:lnTo>
                  <a:lnTo>
                    <a:pt x="639939" y="477547"/>
                  </a:lnTo>
                  <a:lnTo>
                    <a:pt x="672528" y="469497"/>
                  </a:lnTo>
                  <a:lnTo>
                    <a:pt x="701122" y="463097"/>
                  </a:lnTo>
                  <a:lnTo>
                    <a:pt x="730200" y="455174"/>
                  </a:lnTo>
                  <a:lnTo>
                    <a:pt x="759211" y="446854"/>
                  </a:lnTo>
                  <a:lnTo>
                    <a:pt x="786215" y="440334"/>
                  </a:lnTo>
                  <a:lnTo>
                    <a:pt x="814586" y="432356"/>
                  </a:lnTo>
                  <a:lnTo>
                    <a:pt x="842435" y="422320"/>
                  </a:lnTo>
                  <a:lnTo>
                    <a:pt x="866101" y="409392"/>
                  </a:lnTo>
                  <a:lnTo>
                    <a:pt x="887909" y="397437"/>
                  </a:lnTo>
                  <a:lnTo>
                    <a:pt x="908044" y="385634"/>
                  </a:lnTo>
                  <a:lnTo>
                    <a:pt x="925458" y="371920"/>
                  </a:lnTo>
                  <a:lnTo>
                    <a:pt x="953588" y="353965"/>
                  </a:lnTo>
                  <a:lnTo>
                    <a:pt x="968844" y="340912"/>
                  </a:lnTo>
                  <a:lnTo>
                    <a:pt x="981267" y="326645"/>
                  </a:lnTo>
                  <a:lnTo>
                    <a:pt x="992434" y="311837"/>
                  </a:lnTo>
                  <a:lnTo>
                    <a:pt x="1003041" y="296789"/>
                  </a:lnTo>
                  <a:lnTo>
                    <a:pt x="1008241" y="289220"/>
                  </a:lnTo>
                  <a:lnTo>
                    <a:pt x="1014017" y="274036"/>
                  </a:lnTo>
                  <a:lnTo>
                    <a:pt x="1016585" y="257975"/>
                  </a:lnTo>
                  <a:lnTo>
                    <a:pt x="1017270" y="248951"/>
                  </a:lnTo>
                  <a:lnTo>
                    <a:pt x="1017185" y="230739"/>
                  </a:lnTo>
                  <a:lnTo>
                    <a:pt x="1014324" y="214179"/>
                  </a:lnTo>
                  <a:lnTo>
                    <a:pt x="1010230" y="198352"/>
                  </a:lnTo>
                  <a:lnTo>
                    <a:pt x="1004742" y="182851"/>
                  </a:lnTo>
                  <a:lnTo>
                    <a:pt x="996658" y="167495"/>
                  </a:lnTo>
                  <a:lnTo>
                    <a:pt x="985164" y="149946"/>
                  </a:lnTo>
                  <a:lnTo>
                    <a:pt x="970741" y="131704"/>
                  </a:lnTo>
                  <a:lnTo>
                    <a:pt x="953042" y="115129"/>
                  </a:lnTo>
                  <a:lnTo>
                    <a:pt x="936145" y="99297"/>
                  </a:lnTo>
                  <a:lnTo>
                    <a:pt x="919321" y="83793"/>
                  </a:lnTo>
                  <a:lnTo>
                    <a:pt x="900556" y="68436"/>
                  </a:lnTo>
                  <a:lnTo>
                    <a:pt x="878669" y="55402"/>
                  </a:lnTo>
                  <a:lnTo>
                    <a:pt x="854830" y="43964"/>
                  </a:lnTo>
                  <a:lnTo>
                    <a:pt x="830124" y="33236"/>
                  </a:lnTo>
                  <a:lnTo>
                    <a:pt x="802775" y="25082"/>
                  </a:lnTo>
                  <a:lnTo>
                    <a:pt x="773685" y="17789"/>
                  </a:lnTo>
                  <a:lnTo>
                    <a:pt x="743824" y="8903"/>
                  </a:lnTo>
                  <a:lnTo>
                    <a:pt x="727902" y="5856"/>
                  </a:lnTo>
                  <a:lnTo>
                    <a:pt x="711362" y="3825"/>
                  </a:lnTo>
                  <a:lnTo>
                    <a:pt x="694407" y="2471"/>
                  </a:lnTo>
                  <a:lnTo>
                    <a:pt x="677178" y="1568"/>
                  </a:lnTo>
                  <a:lnTo>
                    <a:pt x="642230" y="565"/>
                  </a:lnTo>
                  <a:lnTo>
                    <a:pt x="589235" y="0"/>
                  </a:lnTo>
                  <a:lnTo>
                    <a:pt x="571502" y="767"/>
                  </a:lnTo>
                  <a:lnTo>
                    <a:pt x="553754" y="2126"/>
                  </a:lnTo>
                  <a:lnTo>
                    <a:pt x="535996" y="3878"/>
                  </a:lnTo>
                  <a:lnTo>
                    <a:pt x="500459" y="8083"/>
                  </a:lnTo>
                  <a:lnTo>
                    <a:pt x="482686" y="10389"/>
                  </a:lnTo>
                  <a:lnTo>
                    <a:pt x="464910" y="13620"/>
                  </a:lnTo>
                  <a:lnTo>
                    <a:pt x="447133" y="17468"/>
                  </a:lnTo>
                  <a:lnTo>
                    <a:pt x="429355" y="21726"/>
                  </a:lnTo>
                  <a:lnTo>
                    <a:pt x="393797" y="30973"/>
                  </a:lnTo>
                  <a:lnTo>
                    <a:pt x="376017" y="35809"/>
                  </a:lnTo>
                  <a:lnTo>
                    <a:pt x="342716" y="45699"/>
                  </a:lnTo>
                  <a:lnTo>
                    <a:pt x="326724" y="50707"/>
                  </a:lnTo>
                  <a:lnTo>
                    <a:pt x="310135" y="57432"/>
                  </a:lnTo>
                  <a:lnTo>
                    <a:pt x="293150" y="65302"/>
                  </a:lnTo>
                  <a:lnTo>
                    <a:pt x="180792" y="121505"/>
                  </a:lnTo>
                  <a:lnTo>
                    <a:pt x="152373" y="139101"/>
                  </a:lnTo>
                  <a:lnTo>
                    <a:pt x="138868" y="148535"/>
                  </a:lnTo>
                  <a:lnTo>
                    <a:pt x="126478" y="158210"/>
                  </a:lnTo>
                  <a:lnTo>
                    <a:pt x="114832" y="168048"/>
                  </a:lnTo>
                  <a:lnTo>
                    <a:pt x="103681" y="177992"/>
                  </a:lnTo>
                  <a:lnTo>
                    <a:pt x="82259" y="198073"/>
                  </a:lnTo>
                  <a:lnTo>
                    <a:pt x="71806" y="208170"/>
                  </a:lnTo>
                  <a:lnTo>
                    <a:pt x="62297" y="218287"/>
                  </a:lnTo>
                  <a:lnTo>
                    <a:pt x="53417" y="228419"/>
                  </a:lnTo>
                  <a:lnTo>
                    <a:pt x="44958" y="238560"/>
                  </a:lnTo>
                  <a:lnTo>
                    <a:pt x="28786" y="258859"/>
                  </a:lnTo>
                  <a:lnTo>
                    <a:pt x="20917" y="269014"/>
                  </a:lnTo>
                  <a:lnTo>
                    <a:pt x="14824" y="279170"/>
                  </a:lnTo>
                  <a:lnTo>
                    <a:pt x="9916" y="289327"/>
                  </a:lnTo>
                  <a:lnTo>
                    <a:pt x="5797" y="299486"/>
                  </a:lnTo>
                  <a:lnTo>
                    <a:pt x="3051" y="310491"/>
                  </a:lnTo>
                  <a:lnTo>
                    <a:pt x="1221" y="322061"/>
                  </a:lnTo>
                  <a:lnTo>
                    <a:pt x="0" y="334008"/>
                  </a:lnTo>
                  <a:lnTo>
                    <a:pt x="33" y="344513"/>
                  </a:lnTo>
                  <a:lnTo>
                    <a:pt x="902" y="354056"/>
                  </a:lnTo>
                  <a:lnTo>
                    <a:pt x="4971" y="371433"/>
                  </a:lnTo>
                  <a:lnTo>
                    <a:pt x="12425" y="387623"/>
                  </a:lnTo>
                  <a:lnTo>
                    <a:pt x="23640" y="403284"/>
                  </a:lnTo>
                  <a:lnTo>
                    <a:pt x="37937" y="418712"/>
                  </a:lnTo>
                  <a:lnTo>
                    <a:pt x="55580" y="434035"/>
                  </a:lnTo>
                  <a:lnTo>
                    <a:pt x="74711" y="447055"/>
                  </a:lnTo>
                  <a:lnTo>
                    <a:pt x="96195" y="459332"/>
                  </a:lnTo>
                  <a:lnTo>
                    <a:pt x="122677" y="473255"/>
                  </a:lnTo>
                  <a:lnTo>
                    <a:pt x="153638" y="485652"/>
                  </a:lnTo>
                  <a:lnTo>
                    <a:pt x="170192" y="491329"/>
                  </a:lnTo>
                  <a:lnTo>
                    <a:pt x="204390" y="502152"/>
                  </a:lnTo>
                  <a:lnTo>
                    <a:pt x="221806" y="507408"/>
                  </a:lnTo>
                  <a:lnTo>
                    <a:pt x="259219" y="517765"/>
                  </a:lnTo>
                  <a:lnTo>
                    <a:pt x="278680" y="522897"/>
                  </a:lnTo>
                  <a:lnTo>
                    <a:pt x="298425" y="527166"/>
                  </a:lnTo>
                  <a:lnTo>
                    <a:pt x="318364" y="530858"/>
                  </a:lnTo>
                  <a:lnTo>
                    <a:pt x="358579" y="537218"/>
                  </a:lnTo>
                  <a:lnTo>
                    <a:pt x="399030" y="542867"/>
                  </a:lnTo>
                  <a:lnTo>
                    <a:pt x="418453" y="546405"/>
                  </a:lnTo>
                  <a:lnTo>
                    <a:pt x="437328" y="550457"/>
                  </a:lnTo>
                  <a:lnTo>
                    <a:pt x="455839" y="554852"/>
                  </a:lnTo>
                  <a:lnTo>
                    <a:pt x="492210" y="564251"/>
                  </a:lnTo>
                  <a:lnTo>
                    <a:pt x="576679" y="586502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61"/>
            <p:cNvSpPr/>
            <p:nvPr/>
          </p:nvSpPr>
          <p:spPr>
            <a:xfrm>
              <a:off x="504492" y="2286135"/>
              <a:ext cx="188929" cy="377242"/>
            </a:xfrm>
            <a:custGeom>
              <a:avLst/>
              <a:gdLst/>
              <a:ahLst/>
              <a:cxnLst/>
              <a:rect l="0" t="0" r="0" b="0"/>
              <a:pathLst>
                <a:path w="188929" h="377242">
                  <a:moveTo>
                    <a:pt x="188928" y="83685"/>
                  </a:moveTo>
                  <a:lnTo>
                    <a:pt x="188928" y="79640"/>
                  </a:lnTo>
                  <a:lnTo>
                    <a:pt x="188081" y="77602"/>
                  </a:lnTo>
                  <a:lnTo>
                    <a:pt x="183691" y="70688"/>
                  </a:lnTo>
                  <a:lnTo>
                    <a:pt x="182367" y="65773"/>
                  </a:lnTo>
                  <a:lnTo>
                    <a:pt x="181622" y="54201"/>
                  </a:lnTo>
                  <a:lnTo>
                    <a:pt x="180671" y="50482"/>
                  </a:lnTo>
                  <a:lnTo>
                    <a:pt x="175286" y="40357"/>
                  </a:lnTo>
                  <a:lnTo>
                    <a:pt x="170730" y="31690"/>
                  </a:lnTo>
                  <a:lnTo>
                    <a:pt x="165882" y="24452"/>
                  </a:lnTo>
                  <a:lnTo>
                    <a:pt x="163404" y="21336"/>
                  </a:lnTo>
                  <a:lnTo>
                    <a:pt x="160059" y="18413"/>
                  </a:lnTo>
                  <a:lnTo>
                    <a:pt x="156135" y="15617"/>
                  </a:lnTo>
                  <a:lnTo>
                    <a:pt x="151826" y="12906"/>
                  </a:lnTo>
                  <a:lnTo>
                    <a:pt x="147260" y="10252"/>
                  </a:lnTo>
                  <a:lnTo>
                    <a:pt x="137671" y="5046"/>
                  </a:lnTo>
                  <a:lnTo>
                    <a:pt x="132743" y="3319"/>
                  </a:lnTo>
                  <a:lnTo>
                    <a:pt x="127765" y="2168"/>
                  </a:lnTo>
                  <a:lnTo>
                    <a:pt x="122753" y="1400"/>
                  </a:lnTo>
                  <a:lnTo>
                    <a:pt x="116871" y="888"/>
                  </a:lnTo>
                  <a:lnTo>
                    <a:pt x="110410" y="548"/>
                  </a:lnTo>
                  <a:lnTo>
                    <a:pt x="97304" y="168"/>
                  </a:lnTo>
                  <a:lnTo>
                    <a:pt x="85835" y="0"/>
                  </a:lnTo>
                  <a:lnTo>
                    <a:pt x="80406" y="802"/>
                  </a:lnTo>
                  <a:lnTo>
                    <a:pt x="75094" y="2182"/>
                  </a:lnTo>
                  <a:lnTo>
                    <a:pt x="69858" y="3950"/>
                  </a:lnTo>
                  <a:lnTo>
                    <a:pt x="64675" y="6822"/>
                  </a:lnTo>
                  <a:lnTo>
                    <a:pt x="59526" y="10429"/>
                  </a:lnTo>
                  <a:lnTo>
                    <a:pt x="54400" y="14528"/>
                  </a:lnTo>
                  <a:lnTo>
                    <a:pt x="48443" y="19800"/>
                  </a:lnTo>
                  <a:lnTo>
                    <a:pt x="35050" y="32432"/>
                  </a:lnTo>
                  <a:lnTo>
                    <a:pt x="29616" y="39356"/>
                  </a:lnTo>
                  <a:lnTo>
                    <a:pt x="25147" y="46512"/>
                  </a:lnTo>
                  <a:lnTo>
                    <a:pt x="21320" y="53823"/>
                  </a:lnTo>
                  <a:lnTo>
                    <a:pt x="17923" y="61237"/>
                  </a:lnTo>
                  <a:lnTo>
                    <a:pt x="14811" y="68720"/>
                  </a:lnTo>
                  <a:lnTo>
                    <a:pt x="11890" y="76248"/>
                  </a:lnTo>
                  <a:lnTo>
                    <a:pt x="6387" y="91386"/>
                  </a:lnTo>
                  <a:lnTo>
                    <a:pt x="3734" y="98979"/>
                  </a:lnTo>
                  <a:lnTo>
                    <a:pt x="1965" y="105735"/>
                  </a:lnTo>
                  <a:lnTo>
                    <a:pt x="786" y="111931"/>
                  </a:lnTo>
                  <a:lnTo>
                    <a:pt x="0" y="117756"/>
                  </a:lnTo>
                  <a:lnTo>
                    <a:pt x="1385" y="128743"/>
                  </a:lnTo>
                  <a:lnTo>
                    <a:pt x="4822" y="139271"/>
                  </a:lnTo>
                  <a:lnTo>
                    <a:pt x="9172" y="149594"/>
                  </a:lnTo>
                  <a:lnTo>
                    <a:pt x="11517" y="153024"/>
                  </a:lnTo>
                  <a:lnTo>
                    <a:pt x="13928" y="155311"/>
                  </a:lnTo>
                  <a:lnTo>
                    <a:pt x="18863" y="158699"/>
                  </a:lnTo>
                  <a:lnTo>
                    <a:pt x="23879" y="163027"/>
                  </a:lnTo>
                  <a:lnTo>
                    <a:pt x="27249" y="164520"/>
                  </a:lnTo>
                  <a:lnTo>
                    <a:pt x="31189" y="165515"/>
                  </a:lnTo>
                  <a:lnTo>
                    <a:pt x="35508" y="166178"/>
                  </a:lnTo>
                  <a:lnTo>
                    <a:pt x="39235" y="165774"/>
                  </a:lnTo>
                  <a:lnTo>
                    <a:pt x="42566" y="164658"/>
                  </a:lnTo>
                  <a:lnTo>
                    <a:pt x="58041" y="156782"/>
                  </a:lnTo>
                  <a:lnTo>
                    <a:pt x="61876" y="153584"/>
                  </a:lnTo>
                  <a:lnTo>
                    <a:pt x="65280" y="149757"/>
                  </a:lnTo>
                  <a:lnTo>
                    <a:pt x="68396" y="145513"/>
                  </a:lnTo>
                  <a:lnTo>
                    <a:pt x="74116" y="138540"/>
                  </a:lnTo>
                  <a:lnTo>
                    <a:pt x="79480" y="131772"/>
                  </a:lnTo>
                  <a:lnTo>
                    <a:pt x="84687" y="123119"/>
                  </a:lnTo>
                  <a:lnTo>
                    <a:pt x="89823" y="113629"/>
                  </a:lnTo>
                  <a:lnTo>
                    <a:pt x="94081" y="104613"/>
                  </a:lnTo>
                  <a:lnTo>
                    <a:pt x="97325" y="93931"/>
                  </a:lnTo>
                  <a:lnTo>
                    <a:pt x="101085" y="85134"/>
                  </a:lnTo>
                  <a:lnTo>
                    <a:pt x="105077" y="76135"/>
                  </a:lnTo>
                  <a:lnTo>
                    <a:pt x="99865" y="87399"/>
                  </a:lnTo>
                  <a:lnTo>
                    <a:pt x="97346" y="97674"/>
                  </a:lnTo>
                  <a:lnTo>
                    <a:pt x="93756" y="109376"/>
                  </a:lnTo>
                  <a:lnTo>
                    <a:pt x="86975" y="130244"/>
                  </a:lnTo>
                  <a:lnTo>
                    <a:pt x="85399" y="138431"/>
                  </a:lnTo>
                  <a:lnTo>
                    <a:pt x="84349" y="147276"/>
                  </a:lnTo>
                  <a:lnTo>
                    <a:pt x="83649" y="156559"/>
                  </a:lnTo>
                  <a:lnTo>
                    <a:pt x="82335" y="166134"/>
                  </a:lnTo>
                  <a:lnTo>
                    <a:pt x="80613" y="175904"/>
                  </a:lnTo>
                  <a:lnTo>
                    <a:pt x="78618" y="185805"/>
                  </a:lnTo>
                  <a:lnTo>
                    <a:pt x="77288" y="194945"/>
                  </a:lnTo>
                  <a:lnTo>
                    <a:pt x="76401" y="203578"/>
                  </a:lnTo>
                  <a:lnTo>
                    <a:pt x="75810" y="211874"/>
                  </a:lnTo>
                  <a:lnTo>
                    <a:pt x="75416" y="220791"/>
                  </a:lnTo>
                  <a:lnTo>
                    <a:pt x="74978" y="239730"/>
                  </a:lnTo>
                  <a:lnTo>
                    <a:pt x="74015" y="249522"/>
                  </a:lnTo>
                  <a:lnTo>
                    <a:pt x="72526" y="259436"/>
                  </a:lnTo>
                  <a:lnTo>
                    <a:pt x="70687" y="269432"/>
                  </a:lnTo>
                  <a:lnTo>
                    <a:pt x="69460" y="278637"/>
                  </a:lnTo>
                  <a:lnTo>
                    <a:pt x="68643" y="287313"/>
                  </a:lnTo>
                  <a:lnTo>
                    <a:pt x="68098" y="295637"/>
                  </a:lnTo>
                  <a:lnTo>
                    <a:pt x="68581" y="303726"/>
                  </a:lnTo>
                  <a:lnTo>
                    <a:pt x="69750" y="311659"/>
                  </a:lnTo>
                  <a:lnTo>
                    <a:pt x="71376" y="319488"/>
                  </a:lnTo>
                  <a:lnTo>
                    <a:pt x="72460" y="326400"/>
                  </a:lnTo>
                  <a:lnTo>
                    <a:pt x="73183" y="332702"/>
                  </a:lnTo>
                  <a:lnTo>
                    <a:pt x="74832" y="344219"/>
                  </a:lnTo>
                  <a:lnTo>
                    <a:pt x="78388" y="354983"/>
                  </a:lnTo>
                  <a:lnTo>
                    <a:pt x="82790" y="363153"/>
                  </a:lnTo>
                  <a:lnTo>
                    <a:pt x="85149" y="366517"/>
                  </a:lnTo>
                  <a:lnTo>
                    <a:pt x="87569" y="368760"/>
                  </a:lnTo>
                  <a:lnTo>
                    <a:pt x="90029" y="370255"/>
                  </a:lnTo>
                  <a:lnTo>
                    <a:pt x="92515" y="371252"/>
                  </a:lnTo>
                  <a:lnTo>
                    <a:pt x="97536" y="374617"/>
                  </a:lnTo>
                  <a:lnTo>
                    <a:pt x="100060" y="376700"/>
                  </a:lnTo>
                  <a:lnTo>
                    <a:pt x="102589" y="377241"/>
                  </a:lnTo>
                  <a:lnTo>
                    <a:pt x="105122" y="376756"/>
                  </a:lnTo>
                  <a:lnTo>
                    <a:pt x="112728" y="373245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62"/>
            <p:cNvSpPr/>
            <p:nvPr/>
          </p:nvSpPr>
          <p:spPr>
            <a:xfrm>
              <a:off x="687445" y="2339340"/>
              <a:ext cx="172686" cy="242934"/>
            </a:xfrm>
            <a:custGeom>
              <a:avLst/>
              <a:gdLst/>
              <a:ahLst/>
              <a:cxnLst/>
              <a:rect l="0" t="0" r="0" b="0"/>
              <a:pathLst>
                <a:path w="172686" h="242934">
                  <a:moveTo>
                    <a:pt x="89795" y="76200"/>
                  </a:moveTo>
                  <a:lnTo>
                    <a:pt x="93840" y="72155"/>
                  </a:lnTo>
                  <a:lnTo>
                    <a:pt x="98084" y="65653"/>
                  </a:lnTo>
                  <a:lnTo>
                    <a:pt x="100401" y="61549"/>
                  </a:lnTo>
                  <a:lnTo>
                    <a:pt x="102976" y="54731"/>
                  </a:lnTo>
                  <a:lnTo>
                    <a:pt x="103662" y="51727"/>
                  </a:lnTo>
                  <a:lnTo>
                    <a:pt x="106683" y="46132"/>
                  </a:lnTo>
                  <a:lnTo>
                    <a:pt x="110848" y="39976"/>
                  </a:lnTo>
                  <a:lnTo>
                    <a:pt x="113143" y="35964"/>
                  </a:lnTo>
                  <a:lnTo>
                    <a:pt x="115521" y="31596"/>
                  </a:lnTo>
                  <a:lnTo>
                    <a:pt x="118162" y="24485"/>
                  </a:lnTo>
                  <a:lnTo>
                    <a:pt x="118866" y="21403"/>
                  </a:lnTo>
                  <a:lnTo>
                    <a:pt x="118489" y="18502"/>
                  </a:lnTo>
                  <a:lnTo>
                    <a:pt x="117391" y="15721"/>
                  </a:lnTo>
                  <a:lnTo>
                    <a:pt x="113591" y="9220"/>
                  </a:lnTo>
                  <a:lnTo>
                    <a:pt x="111586" y="9534"/>
                  </a:lnTo>
                  <a:lnTo>
                    <a:pt x="108555" y="10589"/>
                  </a:lnTo>
                  <a:lnTo>
                    <a:pt x="104842" y="12140"/>
                  </a:lnTo>
                  <a:lnTo>
                    <a:pt x="100673" y="14020"/>
                  </a:lnTo>
                  <a:lnTo>
                    <a:pt x="91525" y="18366"/>
                  </a:lnTo>
                  <a:lnTo>
                    <a:pt x="86715" y="21558"/>
                  </a:lnTo>
                  <a:lnTo>
                    <a:pt x="81815" y="25378"/>
                  </a:lnTo>
                  <a:lnTo>
                    <a:pt x="76855" y="29619"/>
                  </a:lnTo>
                  <a:lnTo>
                    <a:pt x="71009" y="34986"/>
                  </a:lnTo>
                  <a:lnTo>
                    <a:pt x="57739" y="47723"/>
                  </a:lnTo>
                  <a:lnTo>
                    <a:pt x="51491" y="54675"/>
                  </a:lnTo>
                  <a:lnTo>
                    <a:pt x="45632" y="61850"/>
                  </a:lnTo>
                  <a:lnTo>
                    <a:pt x="40033" y="69173"/>
                  </a:lnTo>
                  <a:lnTo>
                    <a:pt x="34607" y="77442"/>
                  </a:lnTo>
                  <a:lnTo>
                    <a:pt x="29296" y="86342"/>
                  </a:lnTo>
                  <a:lnTo>
                    <a:pt x="24063" y="95661"/>
                  </a:lnTo>
                  <a:lnTo>
                    <a:pt x="19727" y="105261"/>
                  </a:lnTo>
                  <a:lnTo>
                    <a:pt x="15990" y="115047"/>
                  </a:lnTo>
                  <a:lnTo>
                    <a:pt x="12652" y="124958"/>
                  </a:lnTo>
                  <a:lnTo>
                    <a:pt x="9579" y="134952"/>
                  </a:lnTo>
                  <a:lnTo>
                    <a:pt x="3908" y="155088"/>
                  </a:lnTo>
                  <a:lnTo>
                    <a:pt x="2057" y="164352"/>
                  </a:lnTo>
                  <a:lnTo>
                    <a:pt x="823" y="173068"/>
                  </a:lnTo>
                  <a:lnTo>
                    <a:pt x="0" y="181419"/>
                  </a:lnTo>
                  <a:lnTo>
                    <a:pt x="299" y="188679"/>
                  </a:lnTo>
                  <a:lnTo>
                    <a:pt x="1344" y="195213"/>
                  </a:lnTo>
                  <a:lnTo>
                    <a:pt x="2888" y="201262"/>
                  </a:lnTo>
                  <a:lnTo>
                    <a:pt x="5610" y="206988"/>
                  </a:lnTo>
                  <a:lnTo>
                    <a:pt x="9119" y="212499"/>
                  </a:lnTo>
                  <a:lnTo>
                    <a:pt x="13151" y="217866"/>
                  </a:lnTo>
                  <a:lnTo>
                    <a:pt x="17532" y="223137"/>
                  </a:lnTo>
                  <a:lnTo>
                    <a:pt x="22147" y="228345"/>
                  </a:lnTo>
                  <a:lnTo>
                    <a:pt x="26916" y="233510"/>
                  </a:lnTo>
                  <a:lnTo>
                    <a:pt x="31789" y="236953"/>
                  </a:lnTo>
                  <a:lnTo>
                    <a:pt x="36731" y="239249"/>
                  </a:lnTo>
                  <a:lnTo>
                    <a:pt x="41719" y="240779"/>
                  </a:lnTo>
                  <a:lnTo>
                    <a:pt x="47584" y="241800"/>
                  </a:lnTo>
                  <a:lnTo>
                    <a:pt x="54035" y="242480"/>
                  </a:lnTo>
                  <a:lnTo>
                    <a:pt x="60875" y="242933"/>
                  </a:lnTo>
                  <a:lnTo>
                    <a:pt x="67975" y="242389"/>
                  </a:lnTo>
                  <a:lnTo>
                    <a:pt x="75248" y="241179"/>
                  </a:lnTo>
                  <a:lnTo>
                    <a:pt x="82637" y="239526"/>
                  </a:lnTo>
                  <a:lnTo>
                    <a:pt x="90103" y="236731"/>
                  </a:lnTo>
                  <a:lnTo>
                    <a:pt x="97621" y="233174"/>
                  </a:lnTo>
                  <a:lnTo>
                    <a:pt x="105172" y="229109"/>
                  </a:lnTo>
                  <a:lnTo>
                    <a:pt x="112747" y="223859"/>
                  </a:lnTo>
                  <a:lnTo>
                    <a:pt x="120336" y="217820"/>
                  </a:lnTo>
                  <a:lnTo>
                    <a:pt x="127936" y="211253"/>
                  </a:lnTo>
                  <a:lnTo>
                    <a:pt x="134696" y="204336"/>
                  </a:lnTo>
                  <a:lnTo>
                    <a:pt x="140896" y="197184"/>
                  </a:lnTo>
                  <a:lnTo>
                    <a:pt x="146722" y="189876"/>
                  </a:lnTo>
                  <a:lnTo>
                    <a:pt x="152300" y="181617"/>
                  </a:lnTo>
                  <a:lnTo>
                    <a:pt x="157712" y="172725"/>
                  </a:lnTo>
                  <a:lnTo>
                    <a:pt x="163013" y="163410"/>
                  </a:lnTo>
                  <a:lnTo>
                    <a:pt x="166547" y="153813"/>
                  </a:lnTo>
                  <a:lnTo>
                    <a:pt x="168903" y="144029"/>
                  </a:lnTo>
                  <a:lnTo>
                    <a:pt x="170474" y="134119"/>
                  </a:lnTo>
                  <a:lnTo>
                    <a:pt x="171521" y="124126"/>
                  </a:lnTo>
                  <a:lnTo>
                    <a:pt x="172219" y="114077"/>
                  </a:lnTo>
                  <a:lnTo>
                    <a:pt x="172685" y="103992"/>
                  </a:lnTo>
                  <a:lnTo>
                    <a:pt x="172148" y="94728"/>
                  </a:lnTo>
                  <a:lnTo>
                    <a:pt x="170944" y="86012"/>
                  </a:lnTo>
                  <a:lnTo>
                    <a:pt x="169294" y="77661"/>
                  </a:lnTo>
                  <a:lnTo>
                    <a:pt x="167348" y="69554"/>
                  </a:lnTo>
                  <a:lnTo>
                    <a:pt x="165204" y="61610"/>
                  </a:lnTo>
                  <a:lnTo>
                    <a:pt x="162928" y="53773"/>
                  </a:lnTo>
                  <a:lnTo>
                    <a:pt x="159717" y="46855"/>
                  </a:lnTo>
                  <a:lnTo>
                    <a:pt x="155883" y="40550"/>
                  </a:lnTo>
                  <a:lnTo>
                    <a:pt x="151634" y="34653"/>
                  </a:lnTo>
                  <a:lnTo>
                    <a:pt x="147108" y="29029"/>
                  </a:lnTo>
                  <a:lnTo>
                    <a:pt x="142397" y="23586"/>
                  </a:lnTo>
                  <a:lnTo>
                    <a:pt x="137563" y="18264"/>
                  </a:lnTo>
                  <a:lnTo>
                    <a:pt x="132647" y="13869"/>
                  </a:lnTo>
                  <a:lnTo>
                    <a:pt x="127676" y="10093"/>
                  </a:lnTo>
                  <a:lnTo>
                    <a:pt x="122669" y="6729"/>
                  </a:lnTo>
                  <a:lnTo>
                    <a:pt x="116791" y="4486"/>
                  </a:lnTo>
                  <a:lnTo>
                    <a:pt x="110333" y="2990"/>
                  </a:lnTo>
                  <a:lnTo>
                    <a:pt x="103487" y="1994"/>
                  </a:lnTo>
                  <a:lnTo>
                    <a:pt x="98076" y="1329"/>
                  </a:lnTo>
                  <a:lnTo>
                    <a:pt x="93622" y="886"/>
                  </a:lnTo>
                  <a:lnTo>
                    <a:pt x="89807" y="591"/>
                  </a:lnTo>
                  <a:lnTo>
                    <a:pt x="86416" y="394"/>
                  </a:lnTo>
                  <a:lnTo>
                    <a:pt x="74555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63"/>
            <p:cNvSpPr/>
            <p:nvPr/>
          </p:nvSpPr>
          <p:spPr>
            <a:xfrm>
              <a:off x="960120" y="2369820"/>
              <a:ext cx="30481" cy="213361"/>
            </a:xfrm>
            <a:custGeom>
              <a:avLst/>
              <a:gdLst/>
              <a:ahLst/>
              <a:cxnLst/>
              <a:rect l="0" t="0" r="0" b="0"/>
              <a:pathLst>
                <a:path w="30481" h="213361">
                  <a:moveTo>
                    <a:pt x="0" y="0"/>
                  </a:moveTo>
                  <a:lnTo>
                    <a:pt x="6561" y="6561"/>
                  </a:lnTo>
                  <a:lnTo>
                    <a:pt x="7150" y="9407"/>
                  </a:lnTo>
                  <a:lnTo>
                    <a:pt x="7306" y="11352"/>
                  </a:lnTo>
                  <a:lnTo>
                    <a:pt x="8258" y="14341"/>
                  </a:lnTo>
                  <a:lnTo>
                    <a:pt x="9738" y="18027"/>
                  </a:lnTo>
                  <a:lnTo>
                    <a:pt x="11572" y="22178"/>
                  </a:lnTo>
                  <a:lnTo>
                    <a:pt x="12795" y="27486"/>
                  </a:lnTo>
                  <a:lnTo>
                    <a:pt x="13610" y="33564"/>
                  </a:lnTo>
                  <a:lnTo>
                    <a:pt x="14153" y="40156"/>
                  </a:lnTo>
                  <a:lnTo>
                    <a:pt x="14516" y="46244"/>
                  </a:lnTo>
                  <a:lnTo>
                    <a:pt x="14918" y="57524"/>
                  </a:lnTo>
                  <a:lnTo>
                    <a:pt x="15177" y="84647"/>
                  </a:lnTo>
                  <a:lnTo>
                    <a:pt x="15232" y="122029"/>
                  </a:lnTo>
                  <a:lnTo>
                    <a:pt x="16081" y="128766"/>
                  </a:lnTo>
                  <a:lnTo>
                    <a:pt x="17494" y="134951"/>
                  </a:lnTo>
                  <a:lnTo>
                    <a:pt x="19283" y="140767"/>
                  </a:lnTo>
                  <a:lnTo>
                    <a:pt x="20475" y="147185"/>
                  </a:lnTo>
                  <a:lnTo>
                    <a:pt x="21270" y="154003"/>
                  </a:lnTo>
                  <a:lnTo>
                    <a:pt x="21800" y="161089"/>
                  </a:lnTo>
                  <a:lnTo>
                    <a:pt x="22153" y="167506"/>
                  </a:lnTo>
                  <a:lnTo>
                    <a:pt x="22546" y="179152"/>
                  </a:lnTo>
                  <a:lnTo>
                    <a:pt x="23497" y="183781"/>
                  </a:lnTo>
                  <a:lnTo>
                    <a:pt x="24978" y="187714"/>
                  </a:lnTo>
                  <a:lnTo>
                    <a:pt x="26812" y="191183"/>
                  </a:lnTo>
                  <a:lnTo>
                    <a:pt x="28035" y="194342"/>
                  </a:lnTo>
                  <a:lnTo>
                    <a:pt x="28850" y="197295"/>
                  </a:lnTo>
                  <a:lnTo>
                    <a:pt x="29756" y="202833"/>
                  </a:lnTo>
                  <a:lnTo>
                    <a:pt x="29997" y="205495"/>
                  </a:lnTo>
                  <a:lnTo>
                    <a:pt x="30480" y="21336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4"/>
            <p:cNvSpPr/>
            <p:nvPr/>
          </p:nvSpPr>
          <p:spPr>
            <a:xfrm>
              <a:off x="906780" y="2476500"/>
              <a:ext cx="144781" cy="30481"/>
            </a:xfrm>
            <a:custGeom>
              <a:avLst/>
              <a:gdLst/>
              <a:ahLst/>
              <a:cxnLst/>
              <a:rect l="0" t="0" r="0" b="0"/>
              <a:pathLst>
                <a:path w="144781" h="30481">
                  <a:moveTo>
                    <a:pt x="0" y="30480"/>
                  </a:moveTo>
                  <a:lnTo>
                    <a:pt x="4046" y="26435"/>
                  </a:lnTo>
                  <a:lnTo>
                    <a:pt x="6084" y="25243"/>
                  </a:lnTo>
                  <a:lnTo>
                    <a:pt x="8289" y="24449"/>
                  </a:lnTo>
                  <a:lnTo>
                    <a:pt x="13867" y="23174"/>
                  </a:lnTo>
                  <a:lnTo>
                    <a:pt x="16865" y="23070"/>
                  </a:lnTo>
                  <a:lnTo>
                    <a:pt x="26969" y="22953"/>
                  </a:lnTo>
                  <a:lnTo>
                    <a:pt x="33220" y="22075"/>
                  </a:lnTo>
                  <a:lnTo>
                    <a:pt x="39926" y="20644"/>
                  </a:lnTo>
                  <a:lnTo>
                    <a:pt x="46938" y="18842"/>
                  </a:lnTo>
                  <a:lnTo>
                    <a:pt x="54152" y="17642"/>
                  </a:lnTo>
                  <a:lnTo>
                    <a:pt x="61501" y="16841"/>
                  </a:lnTo>
                  <a:lnTo>
                    <a:pt x="68941" y="16307"/>
                  </a:lnTo>
                  <a:lnTo>
                    <a:pt x="77287" y="15105"/>
                  </a:lnTo>
                  <a:lnTo>
                    <a:pt x="86238" y="13457"/>
                  </a:lnTo>
                  <a:lnTo>
                    <a:pt x="95592" y="11511"/>
                  </a:lnTo>
                  <a:lnTo>
                    <a:pt x="102675" y="10214"/>
                  </a:lnTo>
                  <a:lnTo>
                    <a:pt x="108243" y="9349"/>
                  </a:lnTo>
                  <a:lnTo>
                    <a:pt x="112802" y="8773"/>
                  </a:lnTo>
                  <a:lnTo>
                    <a:pt x="118381" y="7542"/>
                  </a:lnTo>
                  <a:lnTo>
                    <a:pt x="124641" y="5875"/>
                  </a:lnTo>
                  <a:lnTo>
                    <a:pt x="144780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65"/>
            <p:cNvSpPr/>
            <p:nvPr/>
          </p:nvSpPr>
          <p:spPr>
            <a:xfrm>
              <a:off x="1150620" y="2346971"/>
              <a:ext cx="335281" cy="243372"/>
            </a:xfrm>
            <a:custGeom>
              <a:avLst/>
              <a:gdLst/>
              <a:ahLst/>
              <a:cxnLst/>
              <a:rect l="0" t="0" r="0" b="0"/>
              <a:pathLst>
                <a:path w="335281" h="243372">
                  <a:moveTo>
                    <a:pt x="0" y="22849"/>
                  </a:moveTo>
                  <a:lnTo>
                    <a:pt x="6561" y="16288"/>
                  </a:lnTo>
                  <a:lnTo>
                    <a:pt x="9407" y="15700"/>
                  </a:lnTo>
                  <a:lnTo>
                    <a:pt x="15188" y="15438"/>
                  </a:lnTo>
                  <a:lnTo>
                    <a:pt x="26223" y="15322"/>
                  </a:lnTo>
                  <a:lnTo>
                    <a:pt x="31876" y="14444"/>
                  </a:lnTo>
                  <a:lnTo>
                    <a:pt x="37337" y="13012"/>
                  </a:lnTo>
                  <a:lnTo>
                    <a:pt x="42672" y="11211"/>
                  </a:lnTo>
                  <a:lnTo>
                    <a:pt x="49614" y="9164"/>
                  </a:lnTo>
                  <a:lnTo>
                    <a:pt x="66360" y="4631"/>
                  </a:lnTo>
                  <a:lnTo>
                    <a:pt x="74720" y="3084"/>
                  </a:lnTo>
                  <a:lnTo>
                    <a:pt x="82833" y="2052"/>
                  </a:lnTo>
                  <a:lnTo>
                    <a:pt x="90782" y="1365"/>
                  </a:lnTo>
                  <a:lnTo>
                    <a:pt x="99468" y="906"/>
                  </a:lnTo>
                  <a:lnTo>
                    <a:pt x="118150" y="396"/>
                  </a:lnTo>
                  <a:lnTo>
                    <a:pt x="180475" y="5"/>
                  </a:lnTo>
                  <a:lnTo>
                    <a:pt x="186357" y="0"/>
                  </a:lnTo>
                  <a:lnTo>
                    <a:pt x="191125" y="843"/>
                  </a:lnTo>
                  <a:lnTo>
                    <a:pt x="198680" y="4037"/>
                  </a:lnTo>
                  <a:lnTo>
                    <a:pt x="207693" y="10596"/>
                  </a:lnTo>
                  <a:lnTo>
                    <a:pt x="209582" y="12987"/>
                  </a:lnTo>
                  <a:lnTo>
                    <a:pt x="210842" y="15428"/>
                  </a:lnTo>
                  <a:lnTo>
                    <a:pt x="211681" y="17902"/>
                  </a:lnTo>
                  <a:lnTo>
                    <a:pt x="211394" y="21244"/>
                  </a:lnTo>
                  <a:lnTo>
                    <a:pt x="210356" y="25166"/>
                  </a:lnTo>
                  <a:lnTo>
                    <a:pt x="208817" y="29473"/>
                  </a:lnTo>
                  <a:lnTo>
                    <a:pt x="206945" y="34039"/>
                  </a:lnTo>
                  <a:lnTo>
                    <a:pt x="204850" y="38775"/>
                  </a:lnTo>
                  <a:lnTo>
                    <a:pt x="202607" y="43627"/>
                  </a:lnTo>
                  <a:lnTo>
                    <a:pt x="200265" y="49401"/>
                  </a:lnTo>
                  <a:lnTo>
                    <a:pt x="197857" y="55790"/>
                  </a:lnTo>
                  <a:lnTo>
                    <a:pt x="195404" y="62590"/>
                  </a:lnTo>
                  <a:lnTo>
                    <a:pt x="191230" y="68816"/>
                  </a:lnTo>
                  <a:lnTo>
                    <a:pt x="185906" y="74660"/>
                  </a:lnTo>
                  <a:lnTo>
                    <a:pt x="179818" y="80250"/>
                  </a:lnTo>
                  <a:lnTo>
                    <a:pt x="174065" y="86517"/>
                  </a:lnTo>
                  <a:lnTo>
                    <a:pt x="168537" y="93234"/>
                  </a:lnTo>
                  <a:lnTo>
                    <a:pt x="163158" y="100252"/>
                  </a:lnTo>
                  <a:lnTo>
                    <a:pt x="157879" y="107471"/>
                  </a:lnTo>
                  <a:lnTo>
                    <a:pt x="147497" y="122265"/>
                  </a:lnTo>
                  <a:lnTo>
                    <a:pt x="141511" y="129767"/>
                  </a:lnTo>
                  <a:lnTo>
                    <a:pt x="134981" y="137308"/>
                  </a:lnTo>
                  <a:lnTo>
                    <a:pt x="128087" y="144875"/>
                  </a:lnTo>
                  <a:lnTo>
                    <a:pt x="122645" y="151613"/>
                  </a:lnTo>
                  <a:lnTo>
                    <a:pt x="118170" y="157798"/>
                  </a:lnTo>
                  <a:lnTo>
                    <a:pt x="114340" y="163615"/>
                  </a:lnTo>
                  <a:lnTo>
                    <a:pt x="110940" y="169186"/>
                  </a:lnTo>
                  <a:lnTo>
                    <a:pt x="107827" y="174594"/>
                  </a:lnTo>
                  <a:lnTo>
                    <a:pt x="102110" y="185118"/>
                  </a:lnTo>
                  <a:lnTo>
                    <a:pt x="96747" y="195440"/>
                  </a:lnTo>
                  <a:lnTo>
                    <a:pt x="95825" y="200563"/>
                  </a:lnTo>
                  <a:lnTo>
                    <a:pt x="96056" y="205672"/>
                  </a:lnTo>
                  <a:lnTo>
                    <a:pt x="97057" y="210771"/>
                  </a:lnTo>
                  <a:lnTo>
                    <a:pt x="98572" y="215017"/>
                  </a:lnTo>
                  <a:lnTo>
                    <a:pt x="102512" y="221993"/>
                  </a:lnTo>
                  <a:lnTo>
                    <a:pt x="106441" y="225038"/>
                  </a:lnTo>
                  <a:lnTo>
                    <a:pt x="111601" y="227915"/>
                  </a:lnTo>
                  <a:lnTo>
                    <a:pt x="117581" y="230680"/>
                  </a:lnTo>
                  <a:lnTo>
                    <a:pt x="124954" y="233370"/>
                  </a:lnTo>
                  <a:lnTo>
                    <a:pt x="133256" y="236009"/>
                  </a:lnTo>
                  <a:lnTo>
                    <a:pt x="142177" y="238616"/>
                  </a:lnTo>
                  <a:lnTo>
                    <a:pt x="151512" y="240354"/>
                  </a:lnTo>
                  <a:lnTo>
                    <a:pt x="161121" y="241512"/>
                  </a:lnTo>
                  <a:lnTo>
                    <a:pt x="170914" y="242285"/>
                  </a:lnTo>
                  <a:lnTo>
                    <a:pt x="180829" y="242799"/>
                  </a:lnTo>
                  <a:lnTo>
                    <a:pt x="200878" y="243371"/>
                  </a:lnTo>
                  <a:lnTo>
                    <a:pt x="211812" y="242677"/>
                  </a:lnTo>
                  <a:lnTo>
                    <a:pt x="223334" y="241368"/>
                  </a:lnTo>
                  <a:lnTo>
                    <a:pt x="235250" y="239648"/>
                  </a:lnTo>
                  <a:lnTo>
                    <a:pt x="246580" y="237655"/>
                  </a:lnTo>
                  <a:lnTo>
                    <a:pt x="257520" y="235480"/>
                  </a:lnTo>
                  <a:lnTo>
                    <a:pt x="268200" y="233183"/>
                  </a:lnTo>
                  <a:lnTo>
                    <a:pt x="278706" y="231652"/>
                  </a:lnTo>
                  <a:lnTo>
                    <a:pt x="289098" y="230631"/>
                  </a:lnTo>
                  <a:lnTo>
                    <a:pt x="299412" y="229950"/>
                  </a:lnTo>
                  <a:lnTo>
                    <a:pt x="307981" y="228650"/>
                  </a:lnTo>
                  <a:lnTo>
                    <a:pt x="315388" y="226936"/>
                  </a:lnTo>
                  <a:lnTo>
                    <a:pt x="335280" y="220969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66"/>
            <p:cNvSpPr/>
            <p:nvPr/>
          </p:nvSpPr>
          <p:spPr>
            <a:xfrm>
              <a:off x="1196340" y="2484120"/>
              <a:ext cx="297181" cy="22861"/>
            </a:xfrm>
            <a:custGeom>
              <a:avLst/>
              <a:gdLst/>
              <a:ahLst/>
              <a:cxnLst/>
              <a:rect l="0" t="0" r="0" b="0"/>
              <a:pathLst>
                <a:path w="297181" h="22861">
                  <a:moveTo>
                    <a:pt x="0" y="22860"/>
                  </a:moveTo>
                  <a:lnTo>
                    <a:pt x="0" y="18815"/>
                  </a:lnTo>
                  <a:lnTo>
                    <a:pt x="847" y="17623"/>
                  </a:lnTo>
                  <a:lnTo>
                    <a:pt x="2258" y="16829"/>
                  </a:lnTo>
                  <a:lnTo>
                    <a:pt x="4045" y="16299"/>
                  </a:lnTo>
                  <a:lnTo>
                    <a:pt x="10547" y="15711"/>
                  </a:lnTo>
                  <a:lnTo>
                    <a:pt x="19081" y="15450"/>
                  </a:lnTo>
                  <a:lnTo>
                    <a:pt x="56151" y="15259"/>
                  </a:lnTo>
                  <a:lnTo>
                    <a:pt x="137046" y="15241"/>
                  </a:lnTo>
                  <a:lnTo>
                    <a:pt x="148091" y="14394"/>
                  </a:lnTo>
                  <a:lnTo>
                    <a:pt x="158841" y="12983"/>
                  </a:lnTo>
                  <a:lnTo>
                    <a:pt x="169394" y="11195"/>
                  </a:lnTo>
                  <a:lnTo>
                    <a:pt x="180663" y="10004"/>
                  </a:lnTo>
                  <a:lnTo>
                    <a:pt x="192408" y="9209"/>
                  </a:lnTo>
                  <a:lnTo>
                    <a:pt x="204472" y="8679"/>
                  </a:lnTo>
                  <a:lnTo>
                    <a:pt x="215902" y="7480"/>
                  </a:lnTo>
                  <a:lnTo>
                    <a:pt x="226908" y="5833"/>
                  </a:lnTo>
                  <a:lnTo>
                    <a:pt x="237632" y="3889"/>
                  </a:lnTo>
                  <a:lnTo>
                    <a:pt x="247321" y="2593"/>
                  </a:lnTo>
                  <a:lnTo>
                    <a:pt x="256321" y="1728"/>
                  </a:lnTo>
                  <a:lnTo>
                    <a:pt x="264861" y="1153"/>
                  </a:lnTo>
                  <a:lnTo>
                    <a:pt x="278865" y="512"/>
                  </a:lnTo>
                  <a:lnTo>
                    <a:pt x="297180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67"/>
            <p:cNvSpPr/>
            <p:nvPr/>
          </p:nvSpPr>
          <p:spPr>
            <a:xfrm>
              <a:off x="1684020" y="2423160"/>
              <a:ext cx="259081" cy="15241"/>
            </a:xfrm>
            <a:custGeom>
              <a:avLst/>
              <a:gdLst/>
              <a:ahLst/>
              <a:cxnLst/>
              <a:rect l="0" t="0" r="0" b="0"/>
              <a:pathLst>
                <a:path w="259081" h="15241">
                  <a:moveTo>
                    <a:pt x="0" y="15240"/>
                  </a:moveTo>
                  <a:lnTo>
                    <a:pt x="17912" y="15240"/>
                  </a:lnTo>
                  <a:lnTo>
                    <a:pt x="21255" y="14394"/>
                  </a:lnTo>
                  <a:lnTo>
                    <a:pt x="25177" y="12982"/>
                  </a:lnTo>
                  <a:lnTo>
                    <a:pt x="29485" y="11195"/>
                  </a:lnTo>
                  <a:lnTo>
                    <a:pt x="35743" y="10003"/>
                  </a:lnTo>
                  <a:lnTo>
                    <a:pt x="43302" y="9209"/>
                  </a:lnTo>
                  <a:lnTo>
                    <a:pt x="51728" y="8679"/>
                  </a:lnTo>
                  <a:lnTo>
                    <a:pt x="60732" y="8326"/>
                  </a:lnTo>
                  <a:lnTo>
                    <a:pt x="79768" y="7934"/>
                  </a:lnTo>
                  <a:lnTo>
                    <a:pt x="89585" y="6983"/>
                  </a:lnTo>
                  <a:lnTo>
                    <a:pt x="99517" y="5502"/>
                  </a:lnTo>
                  <a:lnTo>
                    <a:pt x="109525" y="3668"/>
                  </a:lnTo>
                  <a:lnTo>
                    <a:pt x="121277" y="2445"/>
                  </a:lnTo>
                  <a:lnTo>
                    <a:pt x="134191" y="1630"/>
                  </a:lnTo>
                  <a:lnTo>
                    <a:pt x="160394" y="725"/>
                  </a:lnTo>
                  <a:lnTo>
                    <a:pt x="195033" y="215"/>
                  </a:lnTo>
                  <a:lnTo>
                    <a:pt x="259080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68"/>
            <p:cNvSpPr/>
            <p:nvPr/>
          </p:nvSpPr>
          <p:spPr>
            <a:xfrm>
              <a:off x="1638300" y="2514600"/>
              <a:ext cx="365761" cy="45721"/>
            </a:xfrm>
            <a:custGeom>
              <a:avLst/>
              <a:gdLst/>
              <a:ahLst/>
              <a:cxnLst/>
              <a:rect l="0" t="0" r="0" b="0"/>
              <a:pathLst>
                <a:path w="365761" h="45721">
                  <a:moveTo>
                    <a:pt x="0" y="45720"/>
                  </a:moveTo>
                  <a:lnTo>
                    <a:pt x="10606" y="45720"/>
                  </a:lnTo>
                  <a:lnTo>
                    <a:pt x="14691" y="44873"/>
                  </a:lnTo>
                  <a:lnTo>
                    <a:pt x="19954" y="43462"/>
                  </a:lnTo>
                  <a:lnTo>
                    <a:pt x="26002" y="41675"/>
                  </a:lnTo>
                  <a:lnTo>
                    <a:pt x="33422" y="40483"/>
                  </a:lnTo>
                  <a:lnTo>
                    <a:pt x="41755" y="39689"/>
                  </a:lnTo>
                  <a:lnTo>
                    <a:pt x="50696" y="39159"/>
                  </a:lnTo>
                  <a:lnTo>
                    <a:pt x="60891" y="37960"/>
                  </a:lnTo>
                  <a:lnTo>
                    <a:pt x="71921" y="36313"/>
                  </a:lnTo>
                  <a:lnTo>
                    <a:pt x="95465" y="32226"/>
                  </a:lnTo>
                  <a:lnTo>
                    <a:pt x="120040" y="27587"/>
                  </a:lnTo>
                  <a:lnTo>
                    <a:pt x="133367" y="26011"/>
                  </a:lnTo>
                  <a:lnTo>
                    <a:pt x="147331" y="24961"/>
                  </a:lnTo>
                  <a:lnTo>
                    <a:pt x="161721" y="24261"/>
                  </a:lnTo>
                  <a:lnTo>
                    <a:pt x="175547" y="22947"/>
                  </a:lnTo>
                  <a:lnTo>
                    <a:pt x="188998" y="21225"/>
                  </a:lnTo>
                  <a:lnTo>
                    <a:pt x="202199" y="19230"/>
                  </a:lnTo>
                  <a:lnTo>
                    <a:pt x="228155" y="14755"/>
                  </a:lnTo>
                  <a:lnTo>
                    <a:pt x="241003" y="12377"/>
                  </a:lnTo>
                  <a:lnTo>
                    <a:pt x="252956" y="10791"/>
                  </a:lnTo>
                  <a:lnTo>
                    <a:pt x="264310" y="9734"/>
                  </a:lnTo>
                  <a:lnTo>
                    <a:pt x="275267" y="9030"/>
                  </a:lnTo>
                  <a:lnTo>
                    <a:pt x="285958" y="7713"/>
                  </a:lnTo>
                  <a:lnTo>
                    <a:pt x="296472" y="5989"/>
                  </a:lnTo>
                  <a:lnTo>
                    <a:pt x="306868" y="3993"/>
                  </a:lnTo>
                  <a:lnTo>
                    <a:pt x="316339" y="2662"/>
                  </a:lnTo>
                  <a:lnTo>
                    <a:pt x="325193" y="1774"/>
                  </a:lnTo>
                  <a:lnTo>
                    <a:pt x="333635" y="1183"/>
                  </a:lnTo>
                  <a:lnTo>
                    <a:pt x="347531" y="526"/>
                  </a:lnTo>
                  <a:lnTo>
                    <a:pt x="365760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69"/>
            <p:cNvSpPr/>
            <p:nvPr/>
          </p:nvSpPr>
          <p:spPr>
            <a:xfrm>
              <a:off x="2141251" y="2263140"/>
              <a:ext cx="38070" cy="304801"/>
            </a:xfrm>
            <a:custGeom>
              <a:avLst/>
              <a:gdLst/>
              <a:ahLst/>
              <a:cxnLst/>
              <a:rect l="0" t="0" r="0" b="0"/>
              <a:pathLst>
                <a:path w="38070" h="304801">
                  <a:moveTo>
                    <a:pt x="38069" y="0"/>
                  </a:moveTo>
                  <a:lnTo>
                    <a:pt x="38069" y="22924"/>
                  </a:lnTo>
                  <a:lnTo>
                    <a:pt x="37223" y="27982"/>
                  </a:lnTo>
                  <a:lnTo>
                    <a:pt x="35811" y="33895"/>
                  </a:lnTo>
                  <a:lnTo>
                    <a:pt x="34024" y="40377"/>
                  </a:lnTo>
                  <a:lnTo>
                    <a:pt x="32832" y="47238"/>
                  </a:lnTo>
                  <a:lnTo>
                    <a:pt x="32038" y="54352"/>
                  </a:lnTo>
                  <a:lnTo>
                    <a:pt x="31508" y="61635"/>
                  </a:lnTo>
                  <a:lnTo>
                    <a:pt x="30309" y="69030"/>
                  </a:lnTo>
                  <a:lnTo>
                    <a:pt x="28662" y="76500"/>
                  </a:lnTo>
                  <a:lnTo>
                    <a:pt x="12565" y="140163"/>
                  </a:lnTo>
                  <a:lnTo>
                    <a:pt x="10906" y="150169"/>
                  </a:lnTo>
                  <a:lnTo>
                    <a:pt x="9800" y="160226"/>
                  </a:lnTo>
                  <a:lnTo>
                    <a:pt x="9064" y="170317"/>
                  </a:lnTo>
                  <a:lnTo>
                    <a:pt x="7725" y="179585"/>
                  </a:lnTo>
                  <a:lnTo>
                    <a:pt x="5987" y="188303"/>
                  </a:lnTo>
                  <a:lnTo>
                    <a:pt x="3981" y="196656"/>
                  </a:lnTo>
                  <a:lnTo>
                    <a:pt x="2644" y="204764"/>
                  </a:lnTo>
                  <a:lnTo>
                    <a:pt x="1752" y="212709"/>
                  </a:lnTo>
                  <a:lnTo>
                    <a:pt x="1158" y="220546"/>
                  </a:lnTo>
                  <a:lnTo>
                    <a:pt x="761" y="227464"/>
                  </a:lnTo>
                  <a:lnTo>
                    <a:pt x="321" y="239666"/>
                  </a:lnTo>
                  <a:lnTo>
                    <a:pt x="15" y="270258"/>
                  </a:lnTo>
                  <a:lnTo>
                    <a:pt x="0" y="274152"/>
                  </a:lnTo>
                  <a:lnTo>
                    <a:pt x="836" y="278441"/>
                  </a:lnTo>
                  <a:lnTo>
                    <a:pt x="2241" y="282994"/>
                  </a:lnTo>
                  <a:lnTo>
                    <a:pt x="4023" y="287723"/>
                  </a:lnTo>
                  <a:lnTo>
                    <a:pt x="5212" y="291722"/>
                  </a:lnTo>
                  <a:lnTo>
                    <a:pt x="6004" y="295234"/>
                  </a:lnTo>
                  <a:lnTo>
                    <a:pt x="6533" y="298423"/>
                  </a:lnTo>
                  <a:lnTo>
                    <a:pt x="7732" y="300549"/>
                  </a:lnTo>
                  <a:lnTo>
                    <a:pt x="9378" y="301966"/>
                  </a:lnTo>
                  <a:lnTo>
                    <a:pt x="15209" y="30480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70"/>
            <p:cNvSpPr/>
            <p:nvPr/>
          </p:nvSpPr>
          <p:spPr>
            <a:xfrm>
              <a:off x="2242270" y="2248244"/>
              <a:ext cx="181667" cy="155846"/>
            </a:xfrm>
            <a:custGeom>
              <a:avLst/>
              <a:gdLst/>
              <a:ahLst/>
              <a:cxnLst/>
              <a:rect l="0" t="0" r="0" b="0"/>
              <a:pathLst>
                <a:path w="181667" h="155846">
                  <a:moveTo>
                    <a:pt x="180890" y="22516"/>
                  </a:moveTo>
                  <a:lnTo>
                    <a:pt x="180890" y="15955"/>
                  </a:lnTo>
                  <a:lnTo>
                    <a:pt x="176845" y="11165"/>
                  </a:lnTo>
                  <a:lnTo>
                    <a:pt x="174806" y="9868"/>
                  </a:lnTo>
                  <a:lnTo>
                    <a:pt x="167046" y="7197"/>
                  </a:lnTo>
                  <a:lnTo>
                    <a:pt x="163194" y="5530"/>
                  </a:lnTo>
                  <a:lnTo>
                    <a:pt x="158933" y="3572"/>
                  </a:lnTo>
                  <a:lnTo>
                    <a:pt x="155245" y="2267"/>
                  </a:lnTo>
                  <a:lnTo>
                    <a:pt x="151940" y="1396"/>
                  </a:lnTo>
                  <a:lnTo>
                    <a:pt x="148890" y="816"/>
                  </a:lnTo>
                  <a:lnTo>
                    <a:pt x="145163" y="429"/>
                  </a:lnTo>
                  <a:lnTo>
                    <a:pt x="140986" y="172"/>
                  </a:lnTo>
                  <a:lnTo>
                    <a:pt x="136507" y="0"/>
                  </a:lnTo>
                  <a:lnTo>
                    <a:pt x="130982" y="732"/>
                  </a:lnTo>
                  <a:lnTo>
                    <a:pt x="124758" y="2067"/>
                  </a:lnTo>
                  <a:lnTo>
                    <a:pt x="118068" y="3803"/>
                  </a:lnTo>
                  <a:lnTo>
                    <a:pt x="111069" y="6654"/>
                  </a:lnTo>
                  <a:lnTo>
                    <a:pt x="103863" y="10248"/>
                  </a:lnTo>
                  <a:lnTo>
                    <a:pt x="96519" y="14337"/>
                  </a:lnTo>
                  <a:lnTo>
                    <a:pt x="89082" y="19604"/>
                  </a:lnTo>
                  <a:lnTo>
                    <a:pt x="81585" y="25654"/>
                  </a:lnTo>
                  <a:lnTo>
                    <a:pt x="74047" y="32228"/>
                  </a:lnTo>
                  <a:lnTo>
                    <a:pt x="66481" y="38304"/>
                  </a:lnTo>
                  <a:lnTo>
                    <a:pt x="58898" y="44048"/>
                  </a:lnTo>
                  <a:lnTo>
                    <a:pt x="51302" y="49571"/>
                  </a:lnTo>
                  <a:lnTo>
                    <a:pt x="44544" y="55793"/>
                  </a:lnTo>
                  <a:lnTo>
                    <a:pt x="38346" y="62480"/>
                  </a:lnTo>
                  <a:lnTo>
                    <a:pt x="32521" y="69479"/>
                  </a:lnTo>
                  <a:lnTo>
                    <a:pt x="26944" y="76685"/>
                  </a:lnTo>
                  <a:lnTo>
                    <a:pt x="21533" y="84028"/>
                  </a:lnTo>
                  <a:lnTo>
                    <a:pt x="16232" y="91464"/>
                  </a:lnTo>
                  <a:lnTo>
                    <a:pt x="11851" y="98115"/>
                  </a:lnTo>
                  <a:lnTo>
                    <a:pt x="8085" y="104242"/>
                  </a:lnTo>
                  <a:lnTo>
                    <a:pt x="4726" y="110020"/>
                  </a:lnTo>
                  <a:lnTo>
                    <a:pt x="2487" y="115565"/>
                  </a:lnTo>
                  <a:lnTo>
                    <a:pt x="995" y="120956"/>
                  </a:lnTo>
                  <a:lnTo>
                    <a:pt x="0" y="126242"/>
                  </a:lnTo>
                  <a:lnTo>
                    <a:pt x="184" y="131461"/>
                  </a:lnTo>
                  <a:lnTo>
                    <a:pt x="1152" y="136633"/>
                  </a:lnTo>
                  <a:lnTo>
                    <a:pt x="2645" y="141774"/>
                  </a:lnTo>
                  <a:lnTo>
                    <a:pt x="5334" y="145201"/>
                  </a:lnTo>
                  <a:lnTo>
                    <a:pt x="8819" y="147486"/>
                  </a:lnTo>
                  <a:lnTo>
                    <a:pt x="12836" y="149009"/>
                  </a:lnTo>
                  <a:lnTo>
                    <a:pt x="30625" y="155199"/>
                  </a:lnTo>
                  <a:lnTo>
                    <a:pt x="37533" y="155845"/>
                  </a:lnTo>
                  <a:lnTo>
                    <a:pt x="44679" y="155428"/>
                  </a:lnTo>
                  <a:lnTo>
                    <a:pt x="51983" y="154305"/>
                  </a:lnTo>
                  <a:lnTo>
                    <a:pt x="59392" y="152708"/>
                  </a:lnTo>
                  <a:lnTo>
                    <a:pt x="66871" y="150798"/>
                  </a:lnTo>
                  <a:lnTo>
                    <a:pt x="82801" y="146417"/>
                  </a:lnTo>
                  <a:lnTo>
                    <a:pt x="101171" y="141647"/>
                  </a:lnTo>
                  <a:lnTo>
                    <a:pt x="109964" y="137497"/>
                  </a:lnTo>
                  <a:lnTo>
                    <a:pt x="118366" y="132190"/>
                  </a:lnTo>
                  <a:lnTo>
                    <a:pt x="126508" y="126112"/>
                  </a:lnTo>
                  <a:lnTo>
                    <a:pt x="133628" y="120367"/>
                  </a:lnTo>
                  <a:lnTo>
                    <a:pt x="140069" y="114843"/>
                  </a:lnTo>
                  <a:lnTo>
                    <a:pt x="146056" y="109468"/>
                  </a:lnTo>
                  <a:lnTo>
                    <a:pt x="151740" y="102497"/>
                  </a:lnTo>
                  <a:lnTo>
                    <a:pt x="157223" y="94463"/>
                  </a:lnTo>
                  <a:lnTo>
                    <a:pt x="167832" y="77353"/>
                  </a:lnTo>
                  <a:lnTo>
                    <a:pt x="178191" y="61281"/>
                  </a:lnTo>
                  <a:lnTo>
                    <a:pt x="180783" y="54286"/>
                  </a:lnTo>
                  <a:lnTo>
                    <a:pt x="181666" y="47929"/>
                  </a:lnTo>
                  <a:lnTo>
                    <a:pt x="181235" y="36351"/>
                  </a:lnTo>
                  <a:lnTo>
                    <a:pt x="181043" y="25560"/>
                  </a:lnTo>
                  <a:lnTo>
                    <a:pt x="180145" y="21159"/>
                  </a:lnTo>
                  <a:lnTo>
                    <a:pt x="178700" y="17378"/>
                  </a:lnTo>
                  <a:lnTo>
                    <a:pt x="176890" y="14011"/>
                  </a:lnTo>
                  <a:lnTo>
                    <a:pt x="173990" y="10919"/>
                  </a:lnTo>
                  <a:lnTo>
                    <a:pt x="170364" y="8011"/>
                  </a:lnTo>
                  <a:lnTo>
                    <a:pt x="166252" y="5226"/>
                  </a:lnTo>
                  <a:lnTo>
                    <a:pt x="161818" y="3370"/>
                  </a:lnTo>
                  <a:lnTo>
                    <a:pt x="157169" y="2132"/>
                  </a:lnTo>
                  <a:lnTo>
                    <a:pt x="152376" y="1306"/>
                  </a:lnTo>
                  <a:lnTo>
                    <a:pt x="148334" y="756"/>
                  </a:lnTo>
                  <a:lnTo>
                    <a:pt x="144793" y="390"/>
                  </a:lnTo>
                  <a:lnTo>
                    <a:pt x="141585" y="145"/>
                  </a:lnTo>
                  <a:lnTo>
                    <a:pt x="136906" y="829"/>
                  </a:lnTo>
                  <a:lnTo>
                    <a:pt x="131248" y="2131"/>
                  </a:lnTo>
                  <a:lnTo>
                    <a:pt x="116051" y="6260"/>
                  </a:lnTo>
                  <a:lnTo>
                    <a:pt x="111715" y="9082"/>
                  </a:lnTo>
                  <a:lnTo>
                    <a:pt x="104690" y="14896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71"/>
            <p:cNvSpPr/>
            <p:nvPr/>
          </p:nvSpPr>
          <p:spPr>
            <a:xfrm>
              <a:off x="2267220" y="2386710"/>
              <a:ext cx="208587" cy="202517"/>
            </a:xfrm>
            <a:custGeom>
              <a:avLst/>
              <a:gdLst/>
              <a:ahLst/>
              <a:cxnLst/>
              <a:rect l="0" t="0" r="0" b="0"/>
              <a:pathLst>
                <a:path w="208587" h="202517">
                  <a:moveTo>
                    <a:pt x="41640" y="51690"/>
                  </a:moveTo>
                  <a:lnTo>
                    <a:pt x="19462" y="73868"/>
                  </a:lnTo>
                  <a:lnTo>
                    <a:pt x="16695" y="79176"/>
                  </a:lnTo>
                  <a:lnTo>
                    <a:pt x="14850" y="85254"/>
                  </a:lnTo>
                  <a:lnTo>
                    <a:pt x="13620" y="91846"/>
                  </a:lnTo>
                  <a:lnTo>
                    <a:pt x="11953" y="97934"/>
                  </a:lnTo>
                  <a:lnTo>
                    <a:pt x="9996" y="103686"/>
                  </a:lnTo>
                  <a:lnTo>
                    <a:pt x="7844" y="109214"/>
                  </a:lnTo>
                  <a:lnTo>
                    <a:pt x="3195" y="122130"/>
                  </a:lnTo>
                  <a:lnTo>
                    <a:pt x="770" y="129130"/>
                  </a:lnTo>
                  <a:lnTo>
                    <a:pt x="0" y="135490"/>
                  </a:lnTo>
                  <a:lnTo>
                    <a:pt x="334" y="141423"/>
                  </a:lnTo>
                  <a:lnTo>
                    <a:pt x="1402" y="147072"/>
                  </a:lnTo>
                  <a:lnTo>
                    <a:pt x="2961" y="153378"/>
                  </a:lnTo>
                  <a:lnTo>
                    <a:pt x="4848" y="160122"/>
                  </a:lnTo>
                  <a:lnTo>
                    <a:pt x="6952" y="167158"/>
                  </a:lnTo>
                  <a:lnTo>
                    <a:pt x="10048" y="172695"/>
                  </a:lnTo>
                  <a:lnTo>
                    <a:pt x="13805" y="177233"/>
                  </a:lnTo>
                  <a:lnTo>
                    <a:pt x="18004" y="181106"/>
                  </a:lnTo>
                  <a:lnTo>
                    <a:pt x="22496" y="184534"/>
                  </a:lnTo>
                  <a:lnTo>
                    <a:pt x="27184" y="187666"/>
                  </a:lnTo>
                  <a:lnTo>
                    <a:pt x="32002" y="190601"/>
                  </a:lnTo>
                  <a:lnTo>
                    <a:pt x="38602" y="193404"/>
                  </a:lnTo>
                  <a:lnTo>
                    <a:pt x="46388" y="196120"/>
                  </a:lnTo>
                  <a:lnTo>
                    <a:pt x="54965" y="198776"/>
                  </a:lnTo>
                  <a:lnTo>
                    <a:pt x="64070" y="200547"/>
                  </a:lnTo>
                  <a:lnTo>
                    <a:pt x="73527" y="201729"/>
                  </a:lnTo>
                  <a:lnTo>
                    <a:pt x="83218" y="202516"/>
                  </a:lnTo>
                  <a:lnTo>
                    <a:pt x="93065" y="202194"/>
                  </a:lnTo>
                  <a:lnTo>
                    <a:pt x="103017" y="201133"/>
                  </a:lnTo>
                  <a:lnTo>
                    <a:pt x="113038" y="199579"/>
                  </a:lnTo>
                  <a:lnTo>
                    <a:pt x="123105" y="196849"/>
                  </a:lnTo>
                  <a:lnTo>
                    <a:pt x="133204" y="193336"/>
                  </a:lnTo>
                  <a:lnTo>
                    <a:pt x="143322" y="189301"/>
                  </a:lnTo>
                  <a:lnTo>
                    <a:pt x="151762" y="184917"/>
                  </a:lnTo>
                  <a:lnTo>
                    <a:pt x="159081" y="180302"/>
                  </a:lnTo>
                  <a:lnTo>
                    <a:pt x="165654" y="175531"/>
                  </a:lnTo>
                  <a:lnTo>
                    <a:pt x="172576" y="169811"/>
                  </a:lnTo>
                  <a:lnTo>
                    <a:pt x="179731" y="163457"/>
                  </a:lnTo>
                  <a:lnTo>
                    <a:pt x="187040" y="156681"/>
                  </a:lnTo>
                  <a:lnTo>
                    <a:pt x="192760" y="149624"/>
                  </a:lnTo>
                  <a:lnTo>
                    <a:pt x="197420" y="142379"/>
                  </a:lnTo>
                  <a:lnTo>
                    <a:pt x="201374" y="135010"/>
                  </a:lnTo>
                  <a:lnTo>
                    <a:pt x="204009" y="126710"/>
                  </a:lnTo>
                  <a:lnTo>
                    <a:pt x="205766" y="117790"/>
                  </a:lnTo>
                  <a:lnTo>
                    <a:pt x="206937" y="108457"/>
                  </a:lnTo>
                  <a:lnTo>
                    <a:pt x="207718" y="99694"/>
                  </a:lnTo>
                  <a:lnTo>
                    <a:pt x="208239" y="91313"/>
                  </a:lnTo>
                  <a:lnTo>
                    <a:pt x="208586" y="83186"/>
                  </a:lnTo>
                  <a:lnTo>
                    <a:pt x="207124" y="75227"/>
                  </a:lnTo>
                  <a:lnTo>
                    <a:pt x="204456" y="67381"/>
                  </a:lnTo>
                  <a:lnTo>
                    <a:pt x="197823" y="52737"/>
                  </a:lnTo>
                  <a:lnTo>
                    <a:pt x="192052" y="40584"/>
                  </a:lnTo>
                  <a:lnTo>
                    <a:pt x="187635" y="34973"/>
                  </a:lnTo>
                  <a:lnTo>
                    <a:pt x="182150" y="29539"/>
                  </a:lnTo>
                  <a:lnTo>
                    <a:pt x="175953" y="24223"/>
                  </a:lnTo>
                  <a:lnTo>
                    <a:pt x="169282" y="19832"/>
                  </a:lnTo>
                  <a:lnTo>
                    <a:pt x="162294" y="16058"/>
                  </a:lnTo>
                  <a:lnTo>
                    <a:pt x="142583" y="6701"/>
                  </a:lnTo>
                  <a:lnTo>
                    <a:pt x="136875" y="3918"/>
                  </a:lnTo>
                  <a:lnTo>
                    <a:pt x="131377" y="2062"/>
                  </a:lnTo>
                  <a:lnTo>
                    <a:pt x="126018" y="825"/>
                  </a:lnTo>
                  <a:lnTo>
                    <a:pt x="120752" y="0"/>
                  </a:lnTo>
                  <a:lnTo>
                    <a:pt x="116394" y="297"/>
                  </a:lnTo>
                  <a:lnTo>
                    <a:pt x="112643" y="1341"/>
                  </a:lnTo>
                  <a:lnTo>
                    <a:pt x="106217" y="3913"/>
                  </a:lnTo>
                  <a:lnTo>
                    <a:pt x="100539" y="5056"/>
                  </a:lnTo>
                  <a:lnTo>
                    <a:pt x="95193" y="7822"/>
                  </a:lnTo>
                  <a:lnTo>
                    <a:pt x="87360" y="1359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72"/>
            <p:cNvSpPr/>
            <p:nvPr/>
          </p:nvSpPr>
          <p:spPr>
            <a:xfrm>
              <a:off x="2606615" y="2278380"/>
              <a:ext cx="272812" cy="258491"/>
            </a:xfrm>
            <a:custGeom>
              <a:avLst/>
              <a:gdLst/>
              <a:ahLst/>
              <a:cxnLst/>
              <a:rect l="0" t="0" r="0" b="0"/>
              <a:pathLst>
                <a:path w="272812" h="258491">
                  <a:moveTo>
                    <a:pt x="83245" y="0"/>
                  </a:moveTo>
                  <a:lnTo>
                    <a:pt x="79200" y="0"/>
                  </a:lnTo>
                  <a:lnTo>
                    <a:pt x="72699" y="4516"/>
                  </a:lnTo>
                  <a:lnTo>
                    <a:pt x="65011" y="12167"/>
                  </a:lnTo>
                  <a:lnTo>
                    <a:pt x="61776" y="16578"/>
                  </a:lnTo>
                  <a:lnTo>
                    <a:pt x="46454" y="39870"/>
                  </a:lnTo>
                  <a:lnTo>
                    <a:pt x="41785" y="47747"/>
                  </a:lnTo>
                  <a:lnTo>
                    <a:pt x="36978" y="56384"/>
                  </a:lnTo>
                  <a:lnTo>
                    <a:pt x="27122" y="75013"/>
                  </a:lnTo>
                  <a:lnTo>
                    <a:pt x="17097" y="94582"/>
                  </a:lnTo>
                  <a:lnTo>
                    <a:pt x="12900" y="104541"/>
                  </a:lnTo>
                  <a:lnTo>
                    <a:pt x="9255" y="114567"/>
                  </a:lnTo>
                  <a:lnTo>
                    <a:pt x="5978" y="124638"/>
                  </a:lnTo>
                  <a:lnTo>
                    <a:pt x="3794" y="134739"/>
                  </a:lnTo>
                  <a:lnTo>
                    <a:pt x="2337" y="144859"/>
                  </a:lnTo>
                  <a:lnTo>
                    <a:pt x="1367" y="154993"/>
                  </a:lnTo>
                  <a:lnTo>
                    <a:pt x="719" y="164289"/>
                  </a:lnTo>
                  <a:lnTo>
                    <a:pt x="288" y="173026"/>
                  </a:lnTo>
                  <a:lnTo>
                    <a:pt x="0" y="181391"/>
                  </a:lnTo>
                  <a:lnTo>
                    <a:pt x="655" y="189507"/>
                  </a:lnTo>
                  <a:lnTo>
                    <a:pt x="1939" y="197458"/>
                  </a:lnTo>
                  <a:lnTo>
                    <a:pt x="3641" y="205299"/>
                  </a:lnTo>
                  <a:lnTo>
                    <a:pt x="7316" y="212219"/>
                  </a:lnTo>
                  <a:lnTo>
                    <a:pt x="12305" y="218526"/>
                  </a:lnTo>
                  <a:lnTo>
                    <a:pt x="34519" y="240815"/>
                  </a:lnTo>
                  <a:lnTo>
                    <a:pt x="41448" y="245210"/>
                  </a:lnTo>
                  <a:lnTo>
                    <a:pt x="49453" y="248987"/>
                  </a:lnTo>
                  <a:lnTo>
                    <a:pt x="58178" y="252351"/>
                  </a:lnTo>
                  <a:lnTo>
                    <a:pt x="67380" y="254594"/>
                  </a:lnTo>
                  <a:lnTo>
                    <a:pt x="76902" y="256090"/>
                  </a:lnTo>
                  <a:lnTo>
                    <a:pt x="86636" y="257086"/>
                  </a:lnTo>
                  <a:lnTo>
                    <a:pt x="96512" y="257751"/>
                  </a:lnTo>
                  <a:lnTo>
                    <a:pt x="106483" y="258194"/>
                  </a:lnTo>
                  <a:lnTo>
                    <a:pt x="116517" y="258490"/>
                  </a:lnTo>
                  <a:lnTo>
                    <a:pt x="126593" y="257840"/>
                  </a:lnTo>
                  <a:lnTo>
                    <a:pt x="136697" y="256560"/>
                  </a:lnTo>
                  <a:lnTo>
                    <a:pt x="146820" y="254860"/>
                  </a:lnTo>
                  <a:lnTo>
                    <a:pt x="156955" y="252033"/>
                  </a:lnTo>
                  <a:lnTo>
                    <a:pt x="167098" y="248456"/>
                  </a:lnTo>
                  <a:lnTo>
                    <a:pt x="177247" y="244377"/>
                  </a:lnTo>
                  <a:lnTo>
                    <a:pt x="186553" y="239118"/>
                  </a:lnTo>
                  <a:lnTo>
                    <a:pt x="195297" y="233072"/>
                  </a:lnTo>
                  <a:lnTo>
                    <a:pt x="203666" y="226501"/>
                  </a:lnTo>
                  <a:lnTo>
                    <a:pt x="211786" y="219581"/>
                  </a:lnTo>
                  <a:lnTo>
                    <a:pt x="219739" y="212427"/>
                  </a:lnTo>
                  <a:lnTo>
                    <a:pt x="227581" y="205118"/>
                  </a:lnTo>
                  <a:lnTo>
                    <a:pt x="234502" y="197705"/>
                  </a:lnTo>
                  <a:lnTo>
                    <a:pt x="240810" y="190224"/>
                  </a:lnTo>
                  <a:lnTo>
                    <a:pt x="246709" y="182696"/>
                  </a:lnTo>
                  <a:lnTo>
                    <a:pt x="252334" y="175137"/>
                  </a:lnTo>
                  <a:lnTo>
                    <a:pt x="263100" y="159965"/>
                  </a:lnTo>
                  <a:lnTo>
                    <a:pt x="266649" y="152364"/>
                  </a:lnTo>
                  <a:lnTo>
                    <a:pt x="269014" y="144756"/>
                  </a:lnTo>
                  <a:lnTo>
                    <a:pt x="270591" y="137144"/>
                  </a:lnTo>
                  <a:lnTo>
                    <a:pt x="271643" y="130376"/>
                  </a:lnTo>
                  <a:lnTo>
                    <a:pt x="272344" y="124171"/>
                  </a:lnTo>
                  <a:lnTo>
                    <a:pt x="272811" y="118341"/>
                  </a:lnTo>
                  <a:lnTo>
                    <a:pt x="271429" y="112760"/>
                  </a:lnTo>
                  <a:lnTo>
                    <a:pt x="268814" y="107347"/>
                  </a:lnTo>
                  <a:lnTo>
                    <a:pt x="265378" y="102044"/>
                  </a:lnTo>
                  <a:lnTo>
                    <a:pt x="262241" y="96817"/>
                  </a:lnTo>
                  <a:lnTo>
                    <a:pt x="259302" y="91638"/>
                  </a:lnTo>
                  <a:lnTo>
                    <a:pt x="256496" y="86492"/>
                  </a:lnTo>
                  <a:lnTo>
                    <a:pt x="251240" y="82215"/>
                  </a:lnTo>
                  <a:lnTo>
                    <a:pt x="244348" y="78516"/>
                  </a:lnTo>
                  <a:lnTo>
                    <a:pt x="236367" y="75204"/>
                  </a:lnTo>
                  <a:lnTo>
                    <a:pt x="230200" y="72150"/>
                  </a:lnTo>
                  <a:lnTo>
                    <a:pt x="225242" y="69266"/>
                  </a:lnTo>
                  <a:lnTo>
                    <a:pt x="221090" y="66498"/>
                  </a:lnTo>
                  <a:lnTo>
                    <a:pt x="216628" y="63805"/>
                  </a:lnTo>
                  <a:lnTo>
                    <a:pt x="211960" y="61164"/>
                  </a:lnTo>
                  <a:lnTo>
                    <a:pt x="197545" y="5334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73"/>
            <p:cNvSpPr/>
            <p:nvPr/>
          </p:nvSpPr>
          <p:spPr>
            <a:xfrm>
              <a:off x="1036320" y="2910941"/>
              <a:ext cx="289561" cy="249842"/>
            </a:xfrm>
            <a:custGeom>
              <a:avLst/>
              <a:gdLst/>
              <a:ahLst/>
              <a:cxnLst/>
              <a:rect l="0" t="0" r="0" b="0"/>
              <a:pathLst>
                <a:path w="289561" h="249842">
                  <a:moveTo>
                    <a:pt x="0" y="15139"/>
                  </a:moveTo>
                  <a:lnTo>
                    <a:pt x="65595" y="15139"/>
                  </a:lnTo>
                  <a:lnTo>
                    <a:pt x="74210" y="14292"/>
                  </a:lnTo>
                  <a:lnTo>
                    <a:pt x="82493" y="12881"/>
                  </a:lnTo>
                  <a:lnTo>
                    <a:pt x="90556" y="11094"/>
                  </a:lnTo>
                  <a:lnTo>
                    <a:pt x="99317" y="9902"/>
                  </a:lnTo>
                  <a:lnTo>
                    <a:pt x="108545" y="9108"/>
                  </a:lnTo>
                  <a:lnTo>
                    <a:pt x="118083" y="8579"/>
                  </a:lnTo>
                  <a:lnTo>
                    <a:pt x="126982" y="7379"/>
                  </a:lnTo>
                  <a:lnTo>
                    <a:pt x="135455" y="5732"/>
                  </a:lnTo>
                  <a:lnTo>
                    <a:pt x="143643" y="3788"/>
                  </a:lnTo>
                  <a:lnTo>
                    <a:pt x="151642" y="2492"/>
                  </a:lnTo>
                  <a:lnTo>
                    <a:pt x="159515" y="1628"/>
                  </a:lnTo>
                  <a:lnTo>
                    <a:pt x="167304" y="1051"/>
                  </a:lnTo>
                  <a:lnTo>
                    <a:pt x="174189" y="668"/>
                  </a:lnTo>
                  <a:lnTo>
                    <a:pt x="186355" y="241"/>
                  </a:lnTo>
                  <a:lnTo>
                    <a:pt x="202725" y="0"/>
                  </a:lnTo>
                  <a:lnTo>
                    <a:pt x="206270" y="813"/>
                  </a:lnTo>
                  <a:lnTo>
                    <a:pt x="208633" y="2202"/>
                  </a:lnTo>
                  <a:lnTo>
                    <a:pt x="214217" y="8202"/>
                  </a:lnTo>
                  <a:lnTo>
                    <a:pt x="219644" y="13769"/>
                  </a:lnTo>
                  <a:lnTo>
                    <a:pt x="219243" y="15919"/>
                  </a:lnTo>
                  <a:lnTo>
                    <a:pt x="216539" y="22824"/>
                  </a:lnTo>
                  <a:lnTo>
                    <a:pt x="213786" y="26189"/>
                  </a:lnTo>
                  <a:lnTo>
                    <a:pt x="206212" y="32185"/>
                  </a:lnTo>
                  <a:lnTo>
                    <a:pt x="201821" y="36664"/>
                  </a:lnTo>
                  <a:lnTo>
                    <a:pt x="197201" y="42189"/>
                  </a:lnTo>
                  <a:lnTo>
                    <a:pt x="192427" y="48412"/>
                  </a:lnTo>
                  <a:lnTo>
                    <a:pt x="187552" y="54255"/>
                  </a:lnTo>
                  <a:lnTo>
                    <a:pt x="182608" y="59843"/>
                  </a:lnTo>
                  <a:lnTo>
                    <a:pt x="177619" y="65262"/>
                  </a:lnTo>
                  <a:lnTo>
                    <a:pt x="170906" y="71414"/>
                  </a:lnTo>
                  <a:lnTo>
                    <a:pt x="163044" y="78056"/>
                  </a:lnTo>
                  <a:lnTo>
                    <a:pt x="154416" y="85023"/>
                  </a:lnTo>
                  <a:lnTo>
                    <a:pt x="146971" y="92209"/>
                  </a:lnTo>
                  <a:lnTo>
                    <a:pt x="140314" y="99539"/>
                  </a:lnTo>
                  <a:lnTo>
                    <a:pt x="134183" y="106966"/>
                  </a:lnTo>
                  <a:lnTo>
                    <a:pt x="126708" y="114457"/>
                  </a:lnTo>
                  <a:lnTo>
                    <a:pt x="118339" y="121991"/>
                  </a:lnTo>
                  <a:lnTo>
                    <a:pt x="109373" y="129554"/>
                  </a:lnTo>
                  <a:lnTo>
                    <a:pt x="101702" y="137136"/>
                  </a:lnTo>
                  <a:lnTo>
                    <a:pt x="94895" y="144730"/>
                  </a:lnTo>
                  <a:lnTo>
                    <a:pt x="88663" y="152333"/>
                  </a:lnTo>
                  <a:lnTo>
                    <a:pt x="82816" y="159942"/>
                  </a:lnTo>
                  <a:lnTo>
                    <a:pt x="77224" y="167554"/>
                  </a:lnTo>
                  <a:lnTo>
                    <a:pt x="71802" y="175169"/>
                  </a:lnTo>
                  <a:lnTo>
                    <a:pt x="67342" y="181939"/>
                  </a:lnTo>
                  <a:lnTo>
                    <a:pt x="63521" y="188146"/>
                  </a:lnTo>
                  <a:lnTo>
                    <a:pt x="60128" y="193977"/>
                  </a:lnTo>
                  <a:lnTo>
                    <a:pt x="58712" y="199558"/>
                  </a:lnTo>
                  <a:lnTo>
                    <a:pt x="58615" y="204972"/>
                  </a:lnTo>
                  <a:lnTo>
                    <a:pt x="59396" y="210274"/>
                  </a:lnTo>
                  <a:lnTo>
                    <a:pt x="59918" y="214656"/>
                  </a:lnTo>
                  <a:lnTo>
                    <a:pt x="60497" y="221782"/>
                  </a:lnTo>
                  <a:lnTo>
                    <a:pt x="62345" y="224868"/>
                  </a:lnTo>
                  <a:lnTo>
                    <a:pt x="68913" y="230554"/>
                  </a:lnTo>
                  <a:lnTo>
                    <a:pt x="73882" y="233256"/>
                  </a:lnTo>
                  <a:lnTo>
                    <a:pt x="79735" y="235904"/>
                  </a:lnTo>
                  <a:lnTo>
                    <a:pt x="86177" y="238515"/>
                  </a:lnTo>
                  <a:lnTo>
                    <a:pt x="93858" y="241103"/>
                  </a:lnTo>
                  <a:lnTo>
                    <a:pt x="102365" y="243675"/>
                  </a:lnTo>
                  <a:lnTo>
                    <a:pt x="111424" y="246236"/>
                  </a:lnTo>
                  <a:lnTo>
                    <a:pt x="120849" y="247944"/>
                  </a:lnTo>
                  <a:lnTo>
                    <a:pt x="130519" y="249083"/>
                  </a:lnTo>
                  <a:lnTo>
                    <a:pt x="140353" y="249841"/>
                  </a:lnTo>
                  <a:lnTo>
                    <a:pt x="150295" y="249501"/>
                  </a:lnTo>
                  <a:lnTo>
                    <a:pt x="160310" y="248427"/>
                  </a:lnTo>
                  <a:lnTo>
                    <a:pt x="170374" y="246864"/>
                  </a:lnTo>
                  <a:lnTo>
                    <a:pt x="180469" y="245823"/>
                  </a:lnTo>
                  <a:lnTo>
                    <a:pt x="190586" y="245128"/>
                  </a:lnTo>
                  <a:lnTo>
                    <a:pt x="200717" y="244665"/>
                  </a:lnTo>
                  <a:lnTo>
                    <a:pt x="210012" y="243510"/>
                  </a:lnTo>
                  <a:lnTo>
                    <a:pt x="218748" y="241893"/>
                  </a:lnTo>
                  <a:lnTo>
                    <a:pt x="262330" y="231643"/>
                  </a:lnTo>
                  <a:lnTo>
                    <a:pt x="268020" y="230595"/>
                  </a:lnTo>
                  <a:lnTo>
                    <a:pt x="276600" y="229430"/>
                  </a:lnTo>
                  <a:lnTo>
                    <a:pt x="280073" y="229120"/>
                  </a:lnTo>
                  <a:lnTo>
                    <a:pt x="289560" y="228499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74"/>
            <p:cNvSpPr/>
            <p:nvPr/>
          </p:nvSpPr>
          <p:spPr>
            <a:xfrm>
              <a:off x="1021080" y="3017520"/>
              <a:ext cx="243841" cy="38101"/>
            </a:xfrm>
            <a:custGeom>
              <a:avLst/>
              <a:gdLst/>
              <a:ahLst/>
              <a:cxnLst/>
              <a:rect l="0" t="0" r="0" b="0"/>
              <a:pathLst>
                <a:path w="243841" h="38101">
                  <a:moveTo>
                    <a:pt x="0" y="38100"/>
                  </a:moveTo>
                  <a:lnTo>
                    <a:pt x="4046" y="38100"/>
                  </a:lnTo>
                  <a:lnTo>
                    <a:pt x="6930" y="37253"/>
                  </a:lnTo>
                  <a:lnTo>
                    <a:pt x="10547" y="35842"/>
                  </a:lnTo>
                  <a:lnTo>
                    <a:pt x="14652" y="34055"/>
                  </a:lnTo>
                  <a:lnTo>
                    <a:pt x="18234" y="32863"/>
                  </a:lnTo>
                  <a:lnTo>
                    <a:pt x="21470" y="32069"/>
                  </a:lnTo>
                  <a:lnTo>
                    <a:pt x="24473" y="31539"/>
                  </a:lnTo>
                  <a:lnTo>
                    <a:pt x="29016" y="30340"/>
                  </a:lnTo>
                  <a:lnTo>
                    <a:pt x="40836" y="26749"/>
                  </a:lnTo>
                  <a:lnTo>
                    <a:pt x="48391" y="25453"/>
                  </a:lnTo>
                  <a:lnTo>
                    <a:pt x="56814" y="24588"/>
                  </a:lnTo>
                  <a:lnTo>
                    <a:pt x="65816" y="24012"/>
                  </a:lnTo>
                  <a:lnTo>
                    <a:pt x="76051" y="22782"/>
                  </a:lnTo>
                  <a:lnTo>
                    <a:pt x="87107" y="21114"/>
                  </a:lnTo>
                  <a:lnTo>
                    <a:pt x="110681" y="17004"/>
                  </a:lnTo>
                  <a:lnTo>
                    <a:pt x="172913" y="4978"/>
                  </a:lnTo>
                  <a:lnTo>
                    <a:pt x="184702" y="3319"/>
                  </a:lnTo>
                  <a:lnTo>
                    <a:pt x="195948" y="2213"/>
                  </a:lnTo>
                  <a:lnTo>
                    <a:pt x="215781" y="984"/>
                  </a:lnTo>
                  <a:lnTo>
                    <a:pt x="243840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75"/>
            <p:cNvSpPr/>
            <p:nvPr/>
          </p:nvSpPr>
          <p:spPr>
            <a:xfrm>
              <a:off x="1303020" y="3032760"/>
              <a:ext cx="167641" cy="15241"/>
            </a:xfrm>
            <a:custGeom>
              <a:avLst/>
              <a:gdLst/>
              <a:ahLst/>
              <a:cxnLst/>
              <a:rect l="0" t="0" r="0" b="0"/>
              <a:pathLst>
                <a:path w="167641" h="15241">
                  <a:moveTo>
                    <a:pt x="0" y="15240"/>
                  </a:moveTo>
                  <a:lnTo>
                    <a:pt x="32785" y="15240"/>
                  </a:lnTo>
                  <a:lnTo>
                    <a:pt x="39636" y="14394"/>
                  </a:lnTo>
                  <a:lnTo>
                    <a:pt x="46744" y="12982"/>
                  </a:lnTo>
                  <a:lnTo>
                    <a:pt x="54023" y="11195"/>
                  </a:lnTo>
                  <a:lnTo>
                    <a:pt x="62262" y="10003"/>
                  </a:lnTo>
                  <a:lnTo>
                    <a:pt x="71141" y="9209"/>
                  </a:lnTo>
                  <a:lnTo>
                    <a:pt x="80447" y="8679"/>
                  </a:lnTo>
                  <a:lnTo>
                    <a:pt x="102077" y="8091"/>
                  </a:lnTo>
                  <a:lnTo>
                    <a:pt x="138321" y="7713"/>
                  </a:lnTo>
                  <a:lnTo>
                    <a:pt x="144707" y="6836"/>
                  </a:lnTo>
                  <a:lnTo>
                    <a:pt x="150658" y="5404"/>
                  </a:lnTo>
                  <a:lnTo>
                    <a:pt x="167640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76"/>
            <p:cNvSpPr/>
            <p:nvPr/>
          </p:nvSpPr>
          <p:spPr>
            <a:xfrm>
              <a:off x="1349054" y="3101340"/>
              <a:ext cx="228287" cy="14925"/>
            </a:xfrm>
            <a:custGeom>
              <a:avLst/>
              <a:gdLst/>
              <a:ahLst/>
              <a:cxnLst/>
              <a:rect l="0" t="0" r="0" b="0"/>
              <a:pathLst>
                <a:path w="228287" h="14925">
                  <a:moveTo>
                    <a:pt x="7306" y="0"/>
                  </a:moveTo>
                  <a:lnTo>
                    <a:pt x="0" y="7306"/>
                  </a:lnTo>
                  <a:lnTo>
                    <a:pt x="3824" y="7527"/>
                  </a:lnTo>
                  <a:lnTo>
                    <a:pt x="6678" y="8404"/>
                  </a:lnTo>
                  <a:lnTo>
                    <a:pt x="10274" y="9837"/>
                  </a:lnTo>
                  <a:lnTo>
                    <a:pt x="14365" y="11638"/>
                  </a:lnTo>
                  <a:lnTo>
                    <a:pt x="20479" y="12839"/>
                  </a:lnTo>
                  <a:lnTo>
                    <a:pt x="27941" y="13639"/>
                  </a:lnTo>
                  <a:lnTo>
                    <a:pt x="36303" y="14173"/>
                  </a:lnTo>
                  <a:lnTo>
                    <a:pt x="46110" y="14528"/>
                  </a:lnTo>
                  <a:lnTo>
                    <a:pt x="68297" y="14924"/>
                  </a:lnTo>
                  <a:lnTo>
                    <a:pt x="80140" y="14182"/>
                  </a:lnTo>
                  <a:lnTo>
                    <a:pt x="92269" y="12841"/>
                  </a:lnTo>
                  <a:lnTo>
                    <a:pt x="104588" y="11101"/>
                  </a:lnTo>
                  <a:lnTo>
                    <a:pt x="117034" y="9941"/>
                  </a:lnTo>
                  <a:lnTo>
                    <a:pt x="129565" y="9167"/>
                  </a:lnTo>
                  <a:lnTo>
                    <a:pt x="142152" y="8652"/>
                  </a:lnTo>
                  <a:lnTo>
                    <a:pt x="154776" y="7461"/>
                  </a:lnTo>
                  <a:lnTo>
                    <a:pt x="167426" y="5821"/>
                  </a:lnTo>
                  <a:lnTo>
                    <a:pt x="180093" y="3881"/>
                  </a:lnTo>
                  <a:lnTo>
                    <a:pt x="191077" y="2587"/>
                  </a:lnTo>
                  <a:lnTo>
                    <a:pt x="200940" y="1724"/>
                  </a:lnTo>
                  <a:lnTo>
                    <a:pt x="228286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77"/>
            <p:cNvSpPr/>
            <p:nvPr/>
          </p:nvSpPr>
          <p:spPr>
            <a:xfrm>
              <a:off x="1706248" y="2838376"/>
              <a:ext cx="229233" cy="346785"/>
            </a:xfrm>
            <a:custGeom>
              <a:avLst/>
              <a:gdLst/>
              <a:ahLst/>
              <a:cxnLst/>
              <a:rect l="0" t="0" r="0" b="0"/>
              <a:pathLst>
                <a:path w="229233" h="346785">
                  <a:moveTo>
                    <a:pt x="229232" y="57224"/>
                  </a:moveTo>
                  <a:lnTo>
                    <a:pt x="229232" y="31785"/>
                  </a:lnTo>
                  <a:lnTo>
                    <a:pt x="228385" y="29258"/>
                  </a:lnTo>
                  <a:lnTo>
                    <a:pt x="225187" y="24192"/>
                  </a:lnTo>
                  <a:lnTo>
                    <a:pt x="218685" y="16861"/>
                  </a:lnTo>
                  <a:lnTo>
                    <a:pt x="214581" y="12535"/>
                  </a:lnTo>
                  <a:lnTo>
                    <a:pt x="209305" y="9652"/>
                  </a:lnTo>
                  <a:lnTo>
                    <a:pt x="203247" y="7729"/>
                  </a:lnTo>
                  <a:lnTo>
                    <a:pt x="196669" y="6447"/>
                  </a:lnTo>
                  <a:lnTo>
                    <a:pt x="189743" y="4746"/>
                  </a:lnTo>
                  <a:lnTo>
                    <a:pt x="182586" y="2766"/>
                  </a:lnTo>
                  <a:lnTo>
                    <a:pt x="175275" y="598"/>
                  </a:lnTo>
                  <a:lnTo>
                    <a:pt x="167014" y="0"/>
                  </a:lnTo>
                  <a:lnTo>
                    <a:pt x="158120" y="448"/>
                  </a:lnTo>
                  <a:lnTo>
                    <a:pt x="148804" y="1594"/>
                  </a:lnTo>
                  <a:lnTo>
                    <a:pt x="139207" y="2357"/>
                  </a:lnTo>
                  <a:lnTo>
                    <a:pt x="129422" y="2866"/>
                  </a:lnTo>
                  <a:lnTo>
                    <a:pt x="119512" y="3205"/>
                  </a:lnTo>
                  <a:lnTo>
                    <a:pt x="109519" y="5125"/>
                  </a:lnTo>
                  <a:lnTo>
                    <a:pt x="99470" y="8098"/>
                  </a:lnTo>
                  <a:lnTo>
                    <a:pt x="89384" y="11773"/>
                  </a:lnTo>
                  <a:lnTo>
                    <a:pt x="80120" y="15917"/>
                  </a:lnTo>
                  <a:lnTo>
                    <a:pt x="71404" y="20373"/>
                  </a:lnTo>
                  <a:lnTo>
                    <a:pt x="63053" y="25036"/>
                  </a:lnTo>
                  <a:lnTo>
                    <a:pt x="54946" y="28992"/>
                  </a:lnTo>
                  <a:lnTo>
                    <a:pt x="47002" y="32476"/>
                  </a:lnTo>
                  <a:lnTo>
                    <a:pt x="39165" y="35646"/>
                  </a:lnTo>
                  <a:lnTo>
                    <a:pt x="32247" y="39452"/>
                  </a:lnTo>
                  <a:lnTo>
                    <a:pt x="25942" y="43683"/>
                  </a:lnTo>
                  <a:lnTo>
                    <a:pt x="20045" y="48196"/>
                  </a:lnTo>
                  <a:lnTo>
                    <a:pt x="14421" y="53746"/>
                  </a:lnTo>
                  <a:lnTo>
                    <a:pt x="8978" y="59985"/>
                  </a:lnTo>
                  <a:lnTo>
                    <a:pt x="3656" y="66685"/>
                  </a:lnTo>
                  <a:lnTo>
                    <a:pt x="955" y="71998"/>
                  </a:lnTo>
                  <a:lnTo>
                    <a:pt x="0" y="76387"/>
                  </a:lnTo>
                  <a:lnTo>
                    <a:pt x="211" y="80159"/>
                  </a:lnTo>
                  <a:lnTo>
                    <a:pt x="2703" y="88866"/>
                  </a:lnTo>
                  <a:lnTo>
                    <a:pt x="4553" y="93559"/>
                  </a:lnTo>
                  <a:lnTo>
                    <a:pt x="8325" y="97534"/>
                  </a:lnTo>
                  <a:lnTo>
                    <a:pt x="13381" y="101031"/>
                  </a:lnTo>
                  <a:lnTo>
                    <a:pt x="19291" y="104209"/>
                  </a:lnTo>
                  <a:lnTo>
                    <a:pt x="25772" y="106327"/>
                  </a:lnTo>
                  <a:lnTo>
                    <a:pt x="32632" y="107739"/>
                  </a:lnTo>
                  <a:lnTo>
                    <a:pt x="39745" y="108681"/>
                  </a:lnTo>
                  <a:lnTo>
                    <a:pt x="47027" y="110155"/>
                  </a:lnTo>
                  <a:lnTo>
                    <a:pt x="54422" y="111985"/>
                  </a:lnTo>
                  <a:lnTo>
                    <a:pt x="61892" y="114051"/>
                  </a:lnTo>
                  <a:lnTo>
                    <a:pt x="70258" y="114582"/>
                  </a:lnTo>
                  <a:lnTo>
                    <a:pt x="79223" y="114089"/>
                  </a:lnTo>
                  <a:lnTo>
                    <a:pt x="88586" y="112914"/>
                  </a:lnTo>
                  <a:lnTo>
                    <a:pt x="98215" y="112131"/>
                  </a:lnTo>
                  <a:lnTo>
                    <a:pt x="108021" y="111609"/>
                  </a:lnTo>
                  <a:lnTo>
                    <a:pt x="117944" y="111260"/>
                  </a:lnTo>
                  <a:lnTo>
                    <a:pt x="127947" y="110182"/>
                  </a:lnTo>
                  <a:lnTo>
                    <a:pt x="138002" y="108616"/>
                  </a:lnTo>
                  <a:lnTo>
                    <a:pt x="148092" y="106725"/>
                  </a:lnTo>
                  <a:lnTo>
                    <a:pt x="157359" y="104618"/>
                  </a:lnTo>
                  <a:lnTo>
                    <a:pt x="166076" y="102367"/>
                  </a:lnTo>
                  <a:lnTo>
                    <a:pt x="174428" y="100019"/>
                  </a:lnTo>
                  <a:lnTo>
                    <a:pt x="181690" y="97607"/>
                  </a:lnTo>
                  <a:lnTo>
                    <a:pt x="188223" y="95153"/>
                  </a:lnTo>
                  <a:lnTo>
                    <a:pt x="194273" y="92670"/>
                  </a:lnTo>
                  <a:lnTo>
                    <a:pt x="199999" y="89321"/>
                  </a:lnTo>
                  <a:lnTo>
                    <a:pt x="205510" y="85396"/>
                  </a:lnTo>
                  <a:lnTo>
                    <a:pt x="210878" y="81085"/>
                  </a:lnTo>
                  <a:lnTo>
                    <a:pt x="215303" y="77365"/>
                  </a:lnTo>
                  <a:lnTo>
                    <a:pt x="219099" y="74038"/>
                  </a:lnTo>
                  <a:lnTo>
                    <a:pt x="229056" y="65004"/>
                  </a:lnTo>
                  <a:lnTo>
                    <a:pt x="225135" y="68936"/>
                  </a:lnTo>
                  <a:lnTo>
                    <a:pt x="218662" y="73154"/>
                  </a:lnTo>
                  <a:lnTo>
                    <a:pt x="214565" y="75464"/>
                  </a:lnTo>
                  <a:lnTo>
                    <a:pt x="210141" y="78697"/>
                  </a:lnTo>
                  <a:lnTo>
                    <a:pt x="205498" y="82546"/>
                  </a:lnTo>
                  <a:lnTo>
                    <a:pt x="200709" y="86806"/>
                  </a:lnTo>
                  <a:lnTo>
                    <a:pt x="196671" y="91339"/>
                  </a:lnTo>
                  <a:lnTo>
                    <a:pt x="189925" y="100891"/>
                  </a:lnTo>
                  <a:lnTo>
                    <a:pt x="177322" y="119833"/>
                  </a:lnTo>
                  <a:lnTo>
                    <a:pt x="173459" y="126904"/>
                  </a:lnTo>
                  <a:lnTo>
                    <a:pt x="170036" y="134157"/>
                  </a:lnTo>
                  <a:lnTo>
                    <a:pt x="166908" y="141533"/>
                  </a:lnTo>
                  <a:lnTo>
                    <a:pt x="163130" y="148990"/>
                  </a:lnTo>
                  <a:lnTo>
                    <a:pt x="158917" y="156501"/>
                  </a:lnTo>
                  <a:lnTo>
                    <a:pt x="154415" y="164049"/>
                  </a:lnTo>
                  <a:lnTo>
                    <a:pt x="150568" y="172467"/>
                  </a:lnTo>
                  <a:lnTo>
                    <a:pt x="147156" y="181466"/>
                  </a:lnTo>
                  <a:lnTo>
                    <a:pt x="144034" y="190852"/>
                  </a:lnTo>
                  <a:lnTo>
                    <a:pt x="141954" y="200496"/>
                  </a:lnTo>
                  <a:lnTo>
                    <a:pt x="140567" y="210312"/>
                  </a:lnTo>
                  <a:lnTo>
                    <a:pt x="139642" y="220243"/>
                  </a:lnTo>
                  <a:lnTo>
                    <a:pt x="139025" y="229403"/>
                  </a:lnTo>
                  <a:lnTo>
                    <a:pt x="138614" y="238050"/>
                  </a:lnTo>
                  <a:lnTo>
                    <a:pt x="138157" y="254431"/>
                  </a:lnTo>
                  <a:lnTo>
                    <a:pt x="137840" y="293324"/>
                  </a:lnTo>
                  <a:lnTo>
                    <a:pt x="138671" y="300137"/>
                  </a:lnTo>
                  <a:lnTo>
                    <a:pt x="140071" y="306373"/>
                  </a:lnTo>
                  <a:lnTo>
                    <a:pt x="141852" y="312224"/>
                  </a:lnTo>
                  <a:lnTo>
                    <a:pt x="143038" y="317817"/>
                  </a:lnTo>
                  <a:lnTo>
                    <a:pt x="144357" y="328548"/>
                  </a:lnTo>
                  <a:lnTo>
                    <a:pt x="145555" y="332086"/>
                  </a:lnTo>
                  <a:lnTo>
                    <a:pt x="147201" y="334446"/>
                  </a:lnTo>
                  <a:lnTo>
                    <a:pt x="153562" y="340024"/>
                  </a:lnTo>
                  <a:lnTo>
                    <a:pt x="155925" y="342277"/>
                  </a:lnTo>
                  <a:lnTo>
                    <a:pt x="158347" y="343780"/>
                  </a:lnTo>
                  <a:lnTo>
                    <a:pt x="163297" y="345449"/>
                  </a:lnTo>
                  <a:lnTo>
                    <a:pt x="168319" y="346191"/>
                  </a:lnTo>
                  <a:lnTo>
                    <a:pt x="175892" y="346784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78"/>
            <p:cNvSpPr/>
            <p:nvPr/>
          </p:nvSpPr>
          <p:spPr>
            <a:xfrm>
              <a:off x="2004506" y="2865120"/>
              <a:ext cx="164316" cy="273694"/>
            </a:xfrm>
            <a:custGeom>
              <a:avLst/>
              <a:gdLst/>
              <a:ahLst/>
              <a:cxnLst/>
              <a:rect l="0" t="0" r="0" b="0"/>
              <a:pathLst>
                <a:path w="164316" h="273694">
                  <a:moveTo>
                    <a:pt x="45274" y="38100"/>
                  </a:moveTo>
                  <a:lnTo>
                    <a:pt x="41229" y="42146"/>
                  </a:lnTo>
                  <a:lnTo>
                    <a:pt x="36985" y="48647"/>
                  </a:lnTo>
                  <a:lnTo>
                    <a:pt x="34668" y="52752"/>
                  </a:lnTo>
                  <a:lnTo>
                    <a:pt x="32277" y="58028"/>
                  </a:lnTo>
                  <a:lnTo>
                    <a:pt x="29836" y="64085"/>
                  </a:lnTo>
                  <a:lnTo>
                    <a:pt x="27362" y="70664"/>
                  </a:lnTo>
                  <a:lnTo>
                    <a:pt x="24866" y="78436"/>
                  </a:lnTo>
                  <a:lnTo>
                    <a:pt x="22355" y="87004"/>
                  </a:lnTo>
                  <a:lnTo>
                    <a:pt x="17308" y="105555"/>
                  </a:lnTo>
                  <a:lnTo>
                    <a:pt x="4630" y="155126"/>
                  </a:lnTo>
                  <a:lnTo>
                    <a:pt x="2939" y="164378"/>
                  </a:lnTo>
                  <a:lnTo>
                    <a:pt x="1810" y="173085"/>
                  </a:lnTo>
                  <a:lnTo>
                    <a:pt x="1058" y="181430"/>
                  </a:lnTo>
                  <a:lnTo>
                    <a:pt x="557" y="190380"/>
                  </a:lnTo>
                  <a:lnTo>
                    <a:pt x="0" y="209356"/>
                  </a:lnTo>
                  <a:lnTo>
                    <a:pt x="698" y="218311"/>
                  </a:lnTo>
                  <a:lnTo>
                    <a:pt x="2010" y="226820"/>
                  </a:lnTo>
                  <a:lnTo>
                    <a:pt x="3731" y="235034"/>
                  </a:lnTo>
                  <a:lnTo>
                    <a:pt x="6572" y="242202"/>
                  </a:lnTo>
                  <a:lnTo>
                    <a:pt x="10159" y="248675"/>
                  </a:lnTo>
                  <a:lnTo>
                    <a:pt x="14244" y="254683"/>
                  </a:lnTo>
                  <a:lnTo>
                    <a:pt x="17815" y="259536"/>
                  </a:lnTo>
                  <a:lnTo>
                    <a:pt x="21041" y="263617"/>
                  </a:lnTo>
                  <a:lnTo>
                    <a:pt x="24039" y="267185"/>
                  </a:lnTo>
                  <a:lnTo>
                    <a:pt x="28577" y="269563"/>
                  </a:lnTo>
                  <a:lnTo>
                    <a:pt x="34143" y="271149"/>
                  </a:lnTo>
                  <a:lnTo>
                    <a:pt x="40393" y="272206"/>
                  </a:lnTo>
                  <a:lnTo>
                    <a:pt x="47100" y="272911"/>
                  </a:lnTo>
                  <a:lnTo>
                    <a:pt x="54111" y="273380"/>
                  </a:lnTo>
                  <a:lnTo>
                    <a:pt x="61325" y="273693"/>
                  </a:lnTo>
                  <a:lnTo>
                    <a:pt x="68675" y="272209"/>
                  </a:lnTo>
                  <a:lnTo>
                    <a:pt x="76115" y="269526"/>
                  </a:lnTo>
                  <a:lnTo>
                    <a:pt x="83614" y="266044"/>
                  </a:lnTo>
                  <a:lnTo>
                    <a:pt x="91154" y="262029"/>
                  </a:lnTo>
                  <a:lnTo>
                    <a:pt x="98721" y="257660"/>
                  </a:lnTo>
                  <a:lnTo>
                    <a:pt x="106305" y="253053"/>
                  </a:lnTo>
                  <a:lnTo>
                    <a:pt x="113054" y="246595"/>
                  </a:lnTo>
                  <a:lnTo>
                    <a:pt x="119248" y="238904"/>
                  </a:lnTo>
                  <a:lnTo>
                    <a:pt x="125070" y="230389"/>
                  </a:lnTo>
                  <a:lnTo>
                    <a:pt x="130644" y="221326"/>
                  </a:lnTo>
                  <a:lnTo>
                    <a:pt x="136054" y="211897"/>
                  </a:lnTo>
                  <a:lnTo>
                    <a:pt x="141354" y="202225"/>
                  </a:lnTo>
                  <a:lnTo>
                    <a:pt x="146581" y="191543"/>
                  </a:lnTo>
                  <a:lnTo>
                    <a:pt x="151759" y="180189"/>
                  </a:lnTo>
                  <a:lnTo>
                    <a:pt x="156904" y="168386"/>
                  </a:lnTo>
                  <a:lnTo>
                    <a:pt x="160334" y="156284"/>
                  </a:lnTo>
                  <a:lnTo>
                    <a:pt x="162620" y="143983"/>
                  </a:lnTo>
                  <a:lnTo>
                    <a:pt x="164145" y="131549"/>
                  </a:lnTo>
                  <a:lnTo>
                    <a:pt x="164315" y="119872"/>
                  </a:lnTo>
                  <a:lnTo>
                    <a:pt x="163581" y="108702"/>
                  </a:lnTo>
                  <a:lnTo>
                    <a:pt x="162245" y="97868"/>
                  </a:lnTo>
                  <a:lnTo>
                    <a:pt x="159662" y="88105"/>
                  </a:lnTo>
                  <a:lnTo>
                    <a:pt x="156246" y="79057"/>
                  </a:lnTo>
                  <a:lnTo>
                    <a:pt x="152275" y="70485"/>
                  </a:lnTo>
                  <a:lnTo>
                    <a:pt x="147935" y="62230"/>
                  </a:lnTo>
                  <a:lnTo>
                    <a:pt x="143348" y="54187"/>
                  </a:lnTo>
                  <a:lnTo>
                    <a:pt x="138597" y="46284"/>
                  </a:lnTo>
                  <a:lnTo>
                    <a:pt x="132042" y="39323"/>
                  </a:lnTo>
                  <a:lnTo>
                    <a:pt x="124286" y="32989"/>
                  </a:lnTo>
                  <a:lnTo>
                    <a:pt x="115729" y="27073"/>
                  </a:lnTo>
                  <a:lnTo>
                    <a:pt x="107484" y="22282"/>
                  </a:lnTo>
                  <a:lnTo>
                    <a:pt x="99447" y="18241"/>
                  </a:lnTo>
                  <a:lnTo>
                    <a:pt x="91550" y="14701"/>
                  </a:lnTo>
                  <a:lnTo>
                    <a:pt x="83744" y="11494"/>
                  </a:lnTo>
                  <a:lnTo>
                    <a:pt x="76001" y="8509"/>
                  </a:lnTo>
                  <a:lnTo>
                    <a:pt x="68299" y="5673"/>
                  </a:lnTo>
                  <a:lnTo>
                    <a:pt x="60624" y="3782"/>
                  </a:lnTo>
                  <a:lnTo>
                    <a:pt x="52967" y="2521"/>
                  </a:lnTo>
                  <a:lnTo>
                    <a:pt x="45323" y="1681"/>
                  </a:lnTo>
                  <a:lnTo>
                    <a:pt x="38533" y="1121"/>
                  </a:lnTo>
                  <a:lnTo>
                    <a:pt x="32314" y="747"/>
                  </a:lnTo>
                  <a:lnTo>
                    <a:pt x="21734" y="332"/>
                  </a:lnTo>
                  <a:lnTo>
                    <a:pt x="7174" y="0"/>
                  </a:lnTo>
                </a:path>
              </a:pathLst>
            </a:custGeom>
            <a:ln w="127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79"/>
            <p:cNvSpPr/>
            <p:nvPr/>
          </p:nvSpPr>
          <p:spPr>
            <a:xfrm>
              <a:off x="750490" y="3573780"/>
              <a:ext cx="466247" cy="614182"/>
            </a:xfrm>
            <a:custGeom>
              <a:avLst/>
              <a:gdLst/>
              <a:ahLst/>
              <a:cxnLst/>
              <a:rect l="0" t="0" r="0" b="0"/>
              <a:pathLst>
                <a:path w="466247" h="614182">
                  <a:moveTo>
                    <a:pt x="41990" y="0"/>
                  </a:moveTo>
                  <a:lnTo>
                    <a:pt x="41990" y="4045"/>
                  </a:lnTo>
                  <a:lnTo>
                    <a:pt x="36753" y="19927"/>
                  </a:lnTo>
                  <a:lnTo>
                    <a:pt x="35429" y="32563"/>
                  </a:lnTo>
                  <a:lnTo>
                    <a:pt x="32583" y="46646"/>
                  </a:lnTo>
                  <a:lnTo>
                    <a:pt x="23857" y="80428"/>
                  </a:lnTo>
                  <a:lnTo>
                    <a:pt x="20588" y="90025"/>
                  </a:lnTo>
                  <a:lnTo>
                    <a:pt x="16716" y="99810"/>
                  </a:lnTo>
                  <a:lnTo>
                    <a:pt x="9590" y="118867"/>
                  </a:lnTo>
                  <a:lnTo>
                    <a:pt x="6423" y="135803"/>
                  </a:lnTo>
                  <a:lnTo>
                    <a:pt x="2758" y="154055"/>
                  </a:lnTo>
                  <a:lnTo>
                    <a:pt x="596" y="163663"/>
                  </a:lnTo>
                  <a:lnTo>
                    <a:pt x="0" y="173455"/>
                  </a:lnTo>
                  <a:lnTo>
                    <a:pt x="450" y="183370"/>
                  </a:lnTo>
                  <a:lnTo>
                    <a:pt x="3208" y="201725"/>
                  </a:lnTo>
                  <a:lnTo>
                    <a:pt x="7256" y="215527"/>
                  </a:lnTo>
                  <a:lnTo>
                    <a:pt x="14135" y="227305"/>
                  </a:lnTo>
                  <a:lnTo>
                    <a:pt x="18340" y="232817"/>
                  </a:lnTo>
                  <a:lnTo>
                    <a:pt x="29786" y="241199"/>
                  </a:lnTo>
                  <a:lnTo>
                    <a:pt x="36394" y="244619"/>
                  </a:lnTo>
                  <a:lnTo>
                    <a:pt x="50509" y="248420"/>
                  </a:lnTo>
                  <a:lnTo>
                    <a:pt x="57830" y="249433"/>
                  </a:lnTo>
                  <a:lnTo>
                    <a:pt x="66097" y="249262"/>
                  </a:lnTo>
                  <a:lnTo>
                    <a:pt x="74994" y="248302"/>
                  </a:lnTo>
                  <a:lnTo>
                    <a:pt x="84313" y="246814"/>
                  </a:lnTo>
                  <a:lnTo>
                    <a:pt x="93912" y="244130"/>
                  </a:lnTo>
                  <a:lnTo>
                    <a:pt x="103698" y="240646"/>
                  </a:lnTo>
                  <a:lnTo>
                    <a:pt x="113608" y="236631"/>
                  </a:lnTo>
                  <a:lnTo>
                    <a:pt x="123602" y="232261"/>
                  </a:lnTo>
                  <a:lnTo>
                    <a:pt x="143738" y="222889"/>
                  </a:lnTo>
                  <a:lnTo>
                    <a:pt x="153002" y="216326"/>
                  </a:lnTo>
                  <a:lnTo>
                    <a:pt x="161718" y="208564"/>
                  </a:lnTo>
                  <a:lnTo>
                    <a:pt x="193957" y="175818"/>
                  </a:lnTo>
                  <a:lnTo>
                    <a:pt x="204922" y="158010"/>
                  </a:lnTo>
                  <a:lnTo>
                    <a:pt x="212618" y="139653"/>
                  </a:lnTo>
                  <a:lnTo>
                    <a:pt x="218860" y="123028"/>
                  </a:lnTo>
                  <a:lnTo>
                    <a:pt x="222199" y="109430"/>
                  </a:lnTo>
                  <a:lnTo>
                    <a:pt x="224078" y="92255"/>
                  </a:lnTo>
                  <a:lnTo>
                    <a:pt x="224342" y="86903"/>
                  </a:lnTo>
                  <a:lnTo>
                    <a:pt x="223671" y="82489"/>
                  </a:lnTo>
                  <a:lnTo>
                    <a:pt x="218263" y="70579"/>
                  </a:lnTo>
                  <a:lnTo>
                    <a:pt x="217079" y="69912"/>
                  </a:lnTo>
                  <a:lnTo>
                    <a:pt x="213505" y="69172"/>
                  </a:lnTo>
                  <a:lnTo>
                    <a:pt x="212213" y="69822"/>
                  </a:lnTo>
                  <a:lnTo>
                    <a:pt x="211352" y="71101"/>
                  </a:lnTo>
                  <a:lnTo>
                    <a:pt x="210396" y="74781"/>
                  </a:lnTo>
                  <a:lnTo>
                    <a:pt x="209731" y="90553"/>
                  </a:lnTo>
                  <a:lnTo>
                    <a:pt x="214190" y="104311"/>
                  </a:lnTo>
                  <a:lnTo>
                    <a:pt x="221817" y="120867"/>
                  </a:lnTo>
                  <a:lnTo>
                    <a:pt x="235631" y="145315"/>
                  </a:lnTo>
                  <a:lnTo>
                    <a:pt x="245457" y="163926"/>
                  </a:lnTo>
                  <a:lnTo>
                    <a:pt x="252141" y="174478"/>
                  </a:lnTo>
                  <a:lnTo>
                    <a:pt x="259984" y="185745"/>
                  </a:lnTo>
                  <a:lnTo>
                    <a:pt x="268599" y="197490"/>
                  </a:lnTo>
                  <a:lnTo>
                    <a:pt x="287203" y="221829"/>
                  </a:lnTo>
                  <a:lnTo>
                    <a:pt x="296905" y="234246"/>
                  </a:lnTo>
                  <a:lnTo>
                    <a:pt x="306760" y="247604"/>
                  </a:lnTo>
                  <a:lnTo>
                    <a:pt x="326741" y="275993"/>
                  </a:lnTo>
                  <a:lnTo>
                    <a:pt x="357030" y="320536"/>
                  </a:lnTo>
                  <a:lnTo>
                    <a:pt x="368010" y="335611"/>
                  </a:lnTo>
                  <a:lnTo>
                    <a:pt x="379563" y="350741"/>
                  </a:lnTo>
                  <a:lnTo>
                    <a:pt x="391499" y="365907"/>
                  </a:lnTo>
                  <a:lnTo>
                    <a:pt x="401996" y="381098"/>
                  </a:lnTo>
                  <a:lnTo>
                    <a:pt x="411534" y="396305"/>
                  </a:lnTo>
                  <a:lnTo>
                    <a:pt x="420433" y="411524"/>
                  </a:lnTo>
                  <a:lnTo>
                    <a:pt x="428905" y="426749"/>
                  </a:lnTo>
                  <a:lnTo>
                    <a:pt x="445092" y="457213"/>
                  </a:lnTo>
                  <a:lnTo>
                    <a:pt x="451272" y="471602"/>
                  </a:lnTo>
                  <a:lnTo>
                    <a:pt x="456237" y="485428"/>
                  </a:lnTo>
                  <a:lnTo>
                    <a:pt x="460395" y="498879"/>
                  </a:lnTo>
                  <a:lnTo>
                    <a:pt x="463167" y="511233"/>
                  </a:lnTo>
                  <a:lnTo>
                    <a:pt x="465014" y="522855"/>
                  </a:lnTo>
                  <a:lnTo>
                    <a:pt x="466246" y="533990"/>
                  </a:lnTo>
                  <a:lnTo>
                    <a:pt x="465374" y="544801"/>
                  </a:lnTo>
                  <a:lnTo>
                    <a:pt x="463099" y="555394"/>
                  </a:lnTo>
                  <a:lnTo>
                    <a:pt x="459890" y="565843"/>
                  </a:lnTo>
                  <a:lnTo>
                    <a:pt x="455210" y="574502"/>
                  </a:lnTo>
                  <a:lnTo>
                    <a:pt x="443237" y="588639"/>
                  </a:lnTo>
                  <a:lnTo>
                    <a:pt x="434795" y="594780"/>
                  </a:lnTo>
                  <a:lnTo>
                    <a:pt x="424933" y="600566"/>
                  </a:lnTo>
                  <a:lnTo>
                    <a:pt x="414125" y="606118"/>
                  </a:lnTo>
                  <a:lnTo>
                    <a:pt x="401840" y="609818"/>
                  </a:lnTo>
                  <a:lnTo>
                    <a:pt x="388570" y="612285"/>
                  </a:lnTo>
                  <a:lnTo>
                    <a:pt x="374643" y="613931"/>
                  </a:lnTo>
                  <a:lnTo>
                    <a:pt x="358586" y="614181"/>
                  </a:lnTo>
                  <a:lnTo>
                    <a:pt x="341107" y="613500"/>
                  </a:lnTo>
                  <a:lnTo>
                    <a:pt x="322681" y="612201"/>
                  </a:lnTo>
                  <a:lnTo>
                    <a:pt x="304471" y="610487"/>
                  </a:lnTo>
                  <a:lnTo>
                    <a:pt x="268433" y="606325"/>
                  </a:lnTo>
                  <a:lnTo>
                    <a:pt x="249679" y="603184"/>
                  </a:lnTo>
                  <a:lnTo>
                    <a:pt x="230402" y="599396"/>
                  </a:lnTo>
                  <a:lnTo>
                    <a:pt x="210778" y="595177"/>
                  </a:lnTo>
                  <a:lnTo>
                    <a:pt x="192616" y="589825"/>
                  </a:lnTo>
                  <a:lnTo>
                    <a:pt x="175427" y="583717"/>
                  </a:lnTo>
                  <a:lnTo>
                    <a:pt x="158888" y="577105"/>
                  </a:lnTo>
                  <a:lnTo>
                    <a:pt x="143629" y="570157"/>
                  </a:lnTo>
                  <a:lnTo>
                    <a:pt x="129222" y="562985"/>
                  </a:lnTo>
                  <a:lnTo>
                    <a:pt x="115385" y="555663"/>
                  </a:lnTo>
                  <a:lnTo>
                    <a:pt x="103620" y="548242"/>
                  </a:lnTo>
                  <a:lnTo>
                    <a:pt x="93237" y="540755"/>
                  </a:lnTo>
                  <a:lnTo>
                    <a:pt x="83775" y="533224"/>
                  </a:lnTo>
                  <a:lnTo>
                    <a:pt x="75773" y="524816"/>
                  </a:lnTo>
                  <a:lnTo>
                    <a:pt x="62367" y="506442"/>
                  </a:lnTo>
                  <a:lnTo>
                    <a:pt x="58115" y="496802"/>
                  </a:lnTo>
                  <a:lnTo>
                    <a:pt x="55280" y="486988"/>
                  </a:lnTo>
                  <a:lnTo>
                    <a:pt x="52130" y="469593"/>
                  </a:lnTo>
                  <a:lnTo>
                    <a:pt x="51290" y="463769"/>
                  </a:lnTo>
                  <a:lnTo>
                    <a:pt x="49610" y="44958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80"/>
            <p:cNvSpPr/>
            <p:nvPr/>
          </p:nvSpPr>
          <p:spPr>
            <a:xfrm>
              <a:off x="1150620" y="3726180"/>
              <a:ext cx="243841" cy="7621"/>
            </a:xfrm>
            <a:custGeom>
              <a:avLst/>
              <a:gdLst/>
              <a:ahLst/>
              <a:cxnLst/>
              <a:rect l="0" t="0" r="0" b="0"/>
              <a:pathLst>
                <a:path w="243841" h="7621">
                  <a:moveTo>
                    <a:pt x="0" y="7620"/>
                  </a:moveTo>
                  <a:lnTo>
                    <a:pt x="58224" y="7620"/>
                  </a:lnTo>
                  <a:lnTo>
                    <a:pt x="69296" y="6773"/>
                  </a:lnTo>
                  <a:lnTo>
                    <a:pt x="81757" y="5362"/>
                  </a:lnTo>
                  <a:lnTo>
                    <a:pt x="95145" y="3575"/>
                  </a:lnTo>
                  <a:lnTo>
                    <a:pt x="109997" y="2383"/>
                  </a:lnTo>
                  <a:lnTo>
                    <a:pt x="125824" y="1589"/>
                  </a:lnTo>
                  <a:lnTo>
                    <a:pt x="158369" y="706"/>
                  </a:lnTo>
                  <a:lnTo>
                    <a:pt x="24384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81"/>
            <p:cNvSpPr/>
            <p:nvPr/>
          </p:nvSpPr>
          <p:spPr>
            <a:xfrm>
              <a:off x="1226820" y="3794760"/>
              <a:ext cx="259081" cy="15241"/>
            </a:xfrm>
            <a:custGeom>
              <a:avLst/>
              <a:gdLst/>
              <a:ahLst/>
              <a:cxnLst/>
              <a:rect l="0" t="0" r="0" b="0"/>
              <a:pathLst>
                <a:path w="259081" h="15241">
                  <a:moveTo>
                    <a:pt x="0" y="0"/>
                  </a:moveTo>
                  <a:lnTo>
                    <a:pt x="8091" y="4045"/>
                  </a:lnTo>
                  <a:lnTo>
                    <a:pt x="11320" y="5237"/>
                  </a:lnTo>
                  <a:lnTo>
                    <a:pt x="14320" y="6031"/>
                  </a:lnTo>
                  <a:lnTo>
                    <a:pt x="17167" y="6561"/>
                  </a:lnTo>
                  <a:lnTo>
                    <a:pt x="21604" y="6914"/>
                  </a:lnTo>
                  <a:lnTo>
                    <a:pt x="27103" y="7149"/>
                  </a:lnTo>
                  <a:lnTo>
                    <a:pt x="33309" y="7306"/>
                  </a:lnTo>
                  <a:lnTo>
                    <a:pt x="41679" y="8257"/>
                  </a:lnTo>
                  <a:lnTo>
                    <a:pt x="51493" y="9738"/>
                  </a:lnTo>
                  <a:lnTo>
                    <a:pt x="62269" y="11572"/>
                  </a:lnTo>
                  <a:lnTo>
                    <a:pt x="74532" y="12795"/>
                  </a:lnTo>
                  <a:lnTo>
                    <a:pt x="87788" y="13610"/>
                  </a:lnTo>
                  <a:lnTo>
                    <a:pt x="116064" y="14516"/>
                  </a:lnTo>
                  <a:lnTo>
                    <a:pt x="198823" y="15145"/>
                  </a:lnTo>
                  <a:lnTo>
                    <a:pt x="259080" y="1524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82"/>
            <p:cNvSpPr/>
            <p:nvPr/>
          </p:nvSpPr>
          <p:spPr>
            <a:xfrm>
              <a:off x="1699260" y="3581400"/>
              <a:ext cx="114301" cy="335281"/>
            </a:xfrm>
            <a:custGeom>
              <a:avLst/>
              <a:gdLst/>
              <a:ahLst/>
              <a:cxnLst/>
              <a:rect l="0" t="0" r="0" b="0"/>
              <a:pathLst>
                <a:path w="114301" h="335281">
                  <a:moveTo>
                    <a:pt x="114300" y="0"/>
                  </a:moveTo>
                  <a:lnTo>
                    <a:pt x="114300" y="4045"/>
                  </a:lnTo>
                  <a:lnTo>
                    <a:pt x="112042" y="10547"/>
                  </a:lnTo>
                  <a:lnTo>
                    <a:pt x="110255" y="14651"/>
                  </a:lnTo>
                  <a:lnTo>
                    <a:pt x="108216" y="19927"/>
                  </a:lnTo>
                  <a:lnTo>
                    <a:pt x="103694" y="32564"/>
                  </a:lnTo>
                  <a:lnTo>
                    <a:pt x="88861" y="76383"/>
                  </a:lnTo>
                  <a:lnTo>
                    <a:pt x="85487" y="84789"/>
                  </a:lnTo>
                  <a:lnTo>
                    <a:pt x="81545" y="93779"/>
                  </a:lnTo>
                  <a:lnTo>
                    <a:pt x="77223" y="103159"/>
                  </a:lnTo>
                  <a:lnTo>
                    <a:pt x="72649" y="111953"/>
                  </a:lnTo>
                  <a:lnTo>
                    <a:pt x="67906" y="120355"/>
                  </a:lnTo>
                  <a:lnTo>
                    <a:pt x="63050" y="128497"/>
                  </a:lnTo>
                  <a:lnTo>
                    <a:pt x="58967" y="138158"/>
                  </a:lnTo>
                  <a:lnTo>
                    <a:pt x="55398" y="148832"/>
                  </a:lnTo>
                  <a:lnTo>
                    <a:pt x="52172" y="160181"/>
                  </a:lnTo>
                  <a:lnTo>
                    <a:pt x="48328" y="171134"/>
                  </a:lnTo>
                  <a:lnTo>
                    <a:pt x="44072" y="181823"/>
                  </a:lnTo>
                  <a:lnTo>
                    <a:pt x="39541" y="192335"/>
                  </a:lnTo>
                  <a:lnTo>
                    <a:pt x="29992" y="213047"/>
                  </a:lnTo>
                  <a:lnTo>
                    <a:pt x="25075" y="223311"/>
                  </a:lnTo>
                  <a:lnTo>
                    <a:pt x="20950" y="233541"/>
                  </a:lnTo>
                  <a:lnTo>
                    <a:pt x="17353" y="243747"/>
                  </a:lnTo>
                  <a:lnTo>
                    <a:pt x="5497" y="280416"/>
                  </a:lnTo>
                  <a:lnTo>
                    <a:pt x="3665" y="287698"/>
                  </a:lnTo>
                  <a:lnTo>
                    <a:pt x="2443" y="294245"/>
                  </a:lnTo>
                  <a:lnTo>
                    <a:pt x="1629" y="300303"/>
                  </a:lnTo>
                  <a:lnTo>
                    <a:pt x="1086" y="306882"/>
                  </a:lnTo>
                  <a:lnTo>
                    <a:pt x="724" y="313808"/>
                  </a:lnTo>
                  <a:lnTo>
                    <a:pt x="0" y="33528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83"/>
            <p:cNvSpPr/>
            <p:nvPr/>
          </p:nvSpPr>
          <p:spPr>
            <a:xfrm>
              <a:off x="1907432" y="3611880"/>
              <a:ext cx="172829" cy="159533"/>
            </a:xfrm>
            <a:custGeom>
              <a:avLst/>
              <a:gdLst/>
              <a:ahLst/>
              <a:cxnLst/>
              <a:rect l="0" t="0" r="0" b="0"/>
              <a:pathLst>
                <a:path w="172829" h="159533">
                  <a:moveTo>
                    <a:pt x="172828" y="0"/>
                  </a:moveTo>
                  <a:lnTo>
                    <a:pt x="166267" y="0"/>
                  </a:lnTo>
                  <a:lnTo>
                    <a:pt x="161163" y="2258"/>
                  </a:lnTo>
                  <a:lnTo>
                    <a:pt x="144089" y="10606"/>
                  </a:lnTo>
                  <a:lnTo>
                    <a:pt x="138429" y="13844"/>
                  </a:lnTo>
                  <a:lnTo>
                    <a:pt x="132115" y="17696"/>
                  </a:lnTo>
                  <a:lnTo>
                    <a:pt x="125366" y="21957"/>
                  </a:lnTo>
                  <a:lnTo>
                    <a:pt x="117480" y="26492"/>
                  </a:lnTo>
                  <a:lnTo>
                    <a:pt x="99687" y="36045"/>
                  </a:lnTo>
                  <a:lnTo>
                    <a:pt x="90201" y="41810"/>
                  </a:lnTo>
                  <a:lnTo>
                    <a:pt x="80489" y="48193"/>
                  </a:lnTo>
                  <a:lnTo>
                    <a:pt x="70629" y="54989"/>
                  </a:lnTo>
                  <a:lnTo>
                    <a:pt x="61516" y="62059"/>
                  </a:lnTo>
                  <a:lnTo>
                    <a:pt x="52900" y="69313"/>
                  </a:lnTo>
                  <a:lnTo>
                    <a:pt x="44616" y="76689"/>
                  </a:lnTo>
                  <a:lnTo>
                    <a:pt x="28638" y="91657"/>
                  </a:lnTo>
                  <a:lnTo>
                    <a:pt x="20821" y="99205"/>
                  </a:lnTo>
                  <a:lnTo>
                    <a:pt x="14764" y="105930"/>
                  </a:lnTo>
                  <a:lnTo>
                    <a:pt x="9879" y="112106"/>
                  </a:lnTo>
                  <a:lnTo>
                    <a:pt x="5775" y="117918"/>
                  </a:lnTo>
                  <a:lnTo>
                    <a:pt x="3040" y="123485"/>
                  </a:lnTo>
                  <a:lnTo>
                    <a:pt x="1216" y="128890"/>
                  </a:lnTo>
                  <a:lnTo>
                    <a:pt x="0" y="134187"/>
                  </a:lnTo>
                  <a:lnTo>
                    <a:pt x="36" y="138565"/>
                  </a:lnTo>
                  <a:lnTo>
                    <a:pt x="906" y="142330"/>
                  </a:lnTo>
                  <a:lnTo>
                    <a:pt x="2334" y="145686"/>
                  </a:lnTo>
                  <a:lnTo>
                    <a:pt x="4979" y="148771"/>
                  </a:lnTo>
                  <a:lnTo>
                    <a:pt x="8435" y="151674"/>
                  </a:lnTo>
                  <a:lnTo>
                    <a:pt x="12433" y="154456"/>
                  </a:lnTo>
                  <a:lnTo>
                    <a:pt x="17638" y="156311"/>
                  </a:lnTo>
                  <a:lnTo>
                    <a:pt x="23648" y="157547"/>
                  </a:lnTo>
                  <a:lnTo>
                    <a:pt x="30195" y="158371"/>
                  </a:lnTo>
                  <a:lnTo>
                    <a:pt x="37099" y="158921"/>
                  </a:lnTo>
                  <a:lnTo>
                    <a:pt x="44242" y="159287"/>
                  </a:lnTo>
                  <a:lnTo>
                    <a:pt x="51544" y="159532"/>
                  </a:lnTo>
                  <a:lnTo>
                    <a:pt x="60645" y="158001"/>
                  </a:lnTo>
                  <a:lnTo>
                    <a:pt x="70946" y="155287"/>
                  </a:lnTo>
                  <a:lnTo>
                    <a:pt x="82047" y="151785"/>
                  </a:lnTo>
                  <a:lnTo>
                    <a:pt x="92834" y="147757"/>
                  </a:lnTo>
                  <a:lnTo>
                    <a:pt x="103412" y="143378"/>
                  </a:lnTo>
                  <a:lnTo>
                    <a:pt x="113851" y="138765"/>
                  </a:lnTo>
                  <a:lnTo>
                    <a:pt x="122503" y="133150"/>
                  </a:lnTo>
                  <a:lnTo>
                    <a:pt x="129965" y="126867"/>
                  </a:lnTo>
                  <a:lnTo>
                    <a:pt x="136633" y="120138"/>
                  </a:lnTo>
                  <a:lnTo>
                    <a:pt x="143618" y="113959"/>
                  </a:lnTo>
                  <a:lnTo>
                    <a:pt x="150814" y="108146"/>
                  </a:lnTo>
                  <a:lnTo>
                    <a:pt x="158152" y="102577"/>
                  </a:lnTo>
                  <a:lnTo>
                    <a:pt x="163044" y="96325"/>
                  </a:lnTo>
                  <a:lnTo>
                    <a:pt x="166305" y="89617"/>
                  </a:lnTo>
                  <a:lnTo>
                    <a:pt x="168480" y="82604"/>
                  </a:lnTo>
                  <a:lnTo>
                    <a:pt x="169929" y="75390"/>
                  </a:lnTo>
                  <a:lnTo>
                    <a:pt x="170895" y="68040"/>
                  </a:lnTo>
                  <a:lnTo>
                    <a:pt x="171540" y="60600"/>
                  </a:lnTo>
                  <a:lnTo>
                    <a:pt x="171122" y="53947"/>
                  </a:lnTo>
                  <a:lnTo>
                    <a:pt x="169997" y="47818"/>
                  </a:lnTo>
                  <a:lnTo>
                    <a:pt x="168401" y="42038"/>
                  </a:lnTo>
                  <a:lnTo>
                    <a:pt x="165643" y="37339"/>
                  </a:lnTo>
                  <a:lnTo>
                    <a:pt x="162111" y="33360"/>
                  </a:lnTo>
                  <a:lnTo>
                    <a:pt x="158064" y="29860"/>
                  </a:lnTo>
                  <a:lnTo>
                    <a:pt x="152825" y="26680"/>
                  </a:lnTo>
                  <a:lnTo>
                    <a:pt x="146793" y="23713"/>
                  </a:lnTo>
                  <a:lnTo>
                    <a:pt x="140231" y="20889"/>
                  </a:lnTo>
                  <a:lnTo>
                    <a:pt x="133317" y="19006"/>
                  </a:lnTo>
                  <a:lnTo>
                    <a:pt x="126167" y="17750"/>
                  </a:lnTo>
                  <a:lnTo>
                    <a:pt x="118861" y="16914"/>
                  </a:lnTo>
                  <a:lnTo>
                    <a:pt x="111450" y="16356"/>
                  </a:lnTo>
                  <a:lnTo>
                    <a:pt x="103969" y="15984"/>
                  </a:lnTo>
                  <a:lnTo>
                    <a:pt x="96442" y="15736"/>
                  </a:lnTo>
                  <a:lnTo>
                    <a:pt x="88884" y="17264"/>
                  </a:lnTo>
                  <a:lnTo>
                    <a:pt x="81306" y="19976"/>
                  </a:lnTo>
                  <a:lnTo>
                    <a:pt x="73713" y="23477"/>
                  </a:lnTo>
                  <a:lnTo>
                    <a:pt x="66111" y="26658"/>
                  </a:lnTo>
                  <a:lnTo>
                    <a:pt x="58504" y="29625"/>
                  </a:lnTo>
                  <a:lnTo>
                    <a:pt x="50892" y="32451"/>
                  </a:lnTo>
                  <a:lnTo>
                    <a:pt x="44124" y="35180"/>
                  </a:lnTo>
                  <a:lnTo>
                    <a:pt x="37919" y="37847"/>
                  </a:lnTo>
                  <a:lnTo>
                    <a:pt x="20428" y="4572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84"/>
            <p:cNvSpPr/>
            <p:nvPr/>
          </p:nvSpPr>
          <p:spPr>
            <a:xfrm>
              <a:off x="1829390" y="3768667"/>
              <a:ext cx="180494" cy="176947"/>
            </a:xfrm>
            <a:custGeom>
              <a:avLst/>
              <a:gdLst/>
              <a:ahLst/>
              <a:cxnLst/>
              <a:rect l="0" t="0" r="0" b="0"/>
              <a:pathLst>
                <a:path w="180494" h="176947">
                  <a:moveTo>
                    <a:pt x="98470" y="41333"/>
                  </a:moveTo>
                  <a:lnTo>
                    <a:pt x="94425" y="45378"/>
                  </a:lnTo>
                  <a:lnTo>
                    <a:pt x="90694" y="47416"/>
                  </a:lnTo>
                  <a:lnTo>
                    <a:pt x="85666" y="49622"/>
                  </a:lnTo>
                  <a:lnTo>
                    <a:pt x="71481" y="55200"/>
                  </a:lnTo>
                  <a:lnTo>
                    <a:pt x="60511" y="60479"/>
                  </a:lnTo>
                  <a:lnTo>
                    <a:pt x="52844" y="64257"/>
                  </a:lnTo>
                  <a:lnTo>
                    <a:pt x="46040" y="68469"/>
                  </a:lnTo>
                  <a:lnTo>
                    <a:pt x="39810" y="72970"/>
                  </a:lnTo>
                  <a:lnTo>
                    <a:pt x="33963" y="77665"/>
                  </a:lnTo>
                  <a:lnTo>
                    <a:pt x="28372" y="82487"/>
                  </a:lnTo>
                  <a:lnTo>
                    <a:pt x="22951" y="87396"/>
                  </a:lnTo>
                  <a:lnTo>
                    <a:pt x="17645" y="92362"/>
                  </a:lnTo>
                  <a:lnTo>
                    <a:pt x="13259" y="98212"/>
                  </a:lnTo>
                  <a:lnTo>
                    <a:pt x="9490" y="104652"/>
                  </a:lnTo>
                  <a:lnTo>
                    <a:pt x="6130" y="111486"/>
                  </a:lnTo>
                  <a:lnTo>
                    <a:pt x="3890" y="117735"/>
                  </a:lnTo>
                  <a:lnTo>
                    <a:pt x="2397" y="123595"/>
                  </a:lnTo>
                  <a:lnTo>
                    <a:pt x="1401" y="129194"/>
                  </a:lnTo>
                  <a:lnTo>
                    <a:pt x="738" y="134620"/>
                  </a:lnTo>
                  <a:lnTo>
                    <a:pt x="295" y="139931"/>
                  </a:lnTo>
                  <a:lnTo>
                    <a:pt x="0" y="145165"/>
                  </a:lnTo>
                  <a:lnTo>
                    <a:pt x="1497" y="149501"/>
                  </a:lnTo>
                  <a:lnTo>
                    <a:pt x="4188" y="153239"/>
                  </a:lnTo>
                  <a:lnTo>
                    <a:pt x="7675" y="156577"/>
                  </a:lnTo>
                  <a:lnTo>
                    <a:pt x="12540" y="159649"/>
                  </a:lnTo>
                  <a:lnTo>
                    <a:pt x="18324" y="162544"/>
                  </a:lnTo>
                  <a:lnTo>
                    <a:pt x="24719" y="165320"/>
                  </a:lnTo>
                  <a:lnTo>
                    <a:pt x="32369" y="168018"/>
                  </a:lnTo>
                  <a:lnTo>
                    <a:pt x="40856" y="170663"/>
                  </a:lnTo>
                  <a:lnTo>
                    <a:pt x="49901" y="173273"/>
                  </a:lnTo>
                  <a:lnTo>
                    <a:pt x="58471" y="175013"/>
                  </a:lnTo>
                  <a:lnTo>
                    <a:pt x="66724" y="176173"/>
                  </a:lnTo>
                  <a:lnTo>
                    <a:pt x="74766" y="176946"/>
                  </a:lnTo>
                  <a:lnTo>
                    <a:pt x="82668" y="176615"/>
                  </a:lnTo>
                  <a:lnTo>
                    <a:pt x="90475" y="175548"/>
                  </a:lnTo>
                  <a:lnTo>
                    <a:pt x="98220" y="173990"/>
                  </a:lnTo>
                  <a:lnTo>
                    <a:pt x="115857" y="170000"/>
                  </a:lnTo>
                  <a:lnTo>
                    <a:pt x="125301" y="167751"/>
                  </a:lnTo>
                  <a:lnTo>
                    <a:pt x="134138" y="163712"/>
                  </a:lnTo>
                  <a:lnTo>
                    <a:pt x="142569" y="158479"/>
                  </a:lnTo>
                  <a:lnTo>
                    <a:pt x="150729" y="152451"/>
                  </a:lnTo>
                  <a:lnTo>
                    <a:pt x="157016" y="146738"/>
                  </a:lnTo>
                  <a:lnTo>
                    <a:pt x="162054" y="141236"/>
                  </a:lnTo>
                  <a:lnTo>
                    <a:pt x="166260" y="135875"/>
                  </a:lnTo>
                  <a:lnTo>
                    <a:pt x="169910" y="129761"/>
                  </a:lnTo>
                  <a:lnTo>
                    <a:pt x="173190" y="123145"/>
                  </a:lnTo>
                  <a:lnTo>
                    <a:pt x="176223" y="116195"/>
                  </a:lnTo>
                  <a:lnTo>
                    <a:pt x="178246" y="108174"/>
                  </a:lnTo>
                  <a:lnTo>
                    <a:pt x="179594" y="99441"/>
                  </a:lnTo>
                  <a:lnTo>
                    <a:pt x="180493" y="90232"/>
                  </a:lnTo>
                  <a:lnTo>
                    <a:pt x="180245" y="82399"/>
                  </a:lnTo>
                  <a:lnTo>
                    <a:pt x="179234" y="75484"/>
                  </a:lnTo>
                  <a:lnTo>
                    <a:pt x="177712" y="69180"/>
                  </a:lnTo>
                  <a:lnTo>
                    <a:pt x="175851" y="63284"/>
                  </a:lnTo>
                  <a:lnTo>
                    <a:pt x="173764" y="57661"/>
                  </a:lnTo>
                  <a:lnTo>
                    <a:pt x="171526" y="52218"/>
                  </a:lnTo>
                  <a:lnTo>
                    <a:pt x="168341" y="46050"/>
                  </a:lnTo>
                  <a:lnTo>
                    <a:pt x="164524" y="39397"/>
                  </a:lnTo>
                  <a:lnTo>
                    <a:pt x="160286" y="32423"/>
                  </a:lnTo>
                  <a:lnTo>
                    <a:pt x="155767" y="26926"/>
                  </a:lnTo>
                  <a:lnTo>
                    <a:pt x="151062" y="22415"/>
                  </a:lnTo>
                  <a:lnTo>
                    <a:pt x="146231" y="18561"/>
                  </a:lnTo>
                  <a:lnTo>
                    <a:pt x="141318" y="15145"/>
                  </a:lnTo>
                  <a:lnTo>
                    <a:pt x="136348" y="12021"/>
                  </a:lnTo>
                  <a:lnTo>
                    <a:pt x="131342" y="9092"/>
                  </a:lnTo>
                  <a:lnTo>
                    <a:pt x="127158" y="6293"/>
                  </a:lnTo>
                  <a:lnTo>
                    <a:pt x="123522" y="3579"/>
                  </a:lnTo>
                  <a:lnTo>
                    <a:pt x="120251" y="924"/>
                  </a:lnTo>
                  <a:lnTo>
                    <a:pt x="116378" y="0"/>
                  </a:lnTo>
                  <a:lnTo>
                    <a:pt x="112102" y="232"/>
                  </a:lnTo>
                  <a:lnTo>
                    <a:pt x="107558" y="1232"/>
                  </a:lnTo>
                  <a:lnTo>
                    <a:pt x="103682" y="2746"/>
                  </a:lnTo>
                  <a:lnTo>
                    <a:pt x="100251" y="4602"/>
                  </a:lnTo>
                  <a:lnTo>
                    <a:pt x="97118" y="6686"/>
                  </a:lnTo>
                  <a:lnTo>
                    <a:pt x="93335" y="8921"/>
                  </a:lnTo>
                  <a:lnTo>
                    <a:pt x="89120" y="11259"/>
                  </a:lnTo>
                  <a:lnTo>
                    <a:pt x="84617" y="13663"/>
                  </a:lnTo>
                  <a:lnTo>
                    <a:pt x="81615" y="16113"/>
                  </a:lnTo>
                  <a:lnTo>
                    <a:pt x="79613" y="18593"/>
                  </a:lnTo>
                  <a:lnTo>
                    <a:pt x="76543" y="23607"/>
                  </a:lnTo>
                  <a:lnTo>
                    <a:pt x="74538" y="26129"/>
                  </a:lnTo>
                  <a:lnTo>
                    <a:pt x="67990" y="33713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85"/>
            <p:cNvSpPr/>
            <p:nvPr/>
          </p:nvSpPr>
          <p:spPr>
            <a:xfrm>
              <a:off x="2118360" y="3810000"/>
              <a:ext cx="53341" cy="7621"/>
            </a:xfrm>
            <a:custGeom>
              <a:avLst/>
              <a:gdLst/>
              <a:ahLst/>
              <a:cxnLst/>
              <a:rect l="0" t="0" r="0" b="0"/>
              <a:pathLst>
                <a:path w="53341" h="7621">
                  <a:moveTo>
                    <a:pt x="0" y="7620"/>
                  </a:moveTo>
                  <a:lnTo>
                    <a:pt x="11573" y="7620"/>
                  </a:lnTo>
                  <a:lnTo>
                    <a:pt x="13641" y="6774"/>
                  </a:lnTo>
                  <a:lnTo>
                    <a:pt x="15868" y="5362"/>
                  </a:lnTo>
                  <a:lnTo>
                    <a:pt x="18199" y="3575"/>
                  </a:lnTo>
                  <a:lnTo>
                    <a:pt x="20599" y="2383"/>
                  </a:lnTo>
                  <a:lnTo>
                    <a:pt x="23046" y="1589"/>
                  </a:lnTo>
                  <a:lnTo>
                    <a:pt x="25524" y="1059"/>
                  </a:lnTo>
                  <a:lnTo>
                    <a:pt x="28023" y="706"/>
                  </a:lnTo>
                  <a:lnTo>
                    <a:pt x="30535" y="471"/>
                  </a:lnTo>
                  <a:lnTo>
                    <a:pt x="36606" y="93"/>
                  </a:lnTo>
                  <a:lnTo>
                    <a:pt x="39694" y="41"/>
                  </a:lnTo>
                  <a:lnTo>
                    <a:pt x="5334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86"/>
            <p:cNvSpPr/>
            <p:nvPr/>
          </p:nvSpPr>
          <p:spPr>
            <a:xfrm>
              <a:off x="2058321" y="3657600"/>
              <a:ext cx="240702" cy="226952"/>
            </a:xfrm>
            <a:custGeom>
              <a:avLst/>
              <a:gdLst/>
              <a:ahLst/>
              <a:cxnLst/>
              <a:rect l="0" t="0" r="0" b="0"/>
              <a:pathLst>
                <a:path w="240702" h="226952">
                  <a:moveTo>
                    <a:pt x="136239" y="0"/>
                  </a:moveTo>
                  <a:lnTo>
                    <a:pt x="132194" y="0"/>
                  </a:lnTo>
                  <a:lnTo>
                    <a:pt x="131002" y="847"/>
                  </a:lnTo>
                  <a:lnTo>
                    <a:pt x="130208" y="2258"/>
                  </a:lnTo>
                  <a:lnTo>
                    <a:pt x="128933" y="6561"/>
                  </a:lnTo>
                  <a:lnTo>
                    <a:pt x="124243" y="11665"/>
                  </a:lnTo>
                  <a:lnTo>
                    <a:pt x="120622" y="15396"/>
                  </a:lnTo>
                  <a:lnTo>
                    <a:pt x="116514" y="18731"/>
                  </a:lnTo>
                  <a:lnTo>
                    <a:pt x="112083" y="21801"/>
                  </a:lnTo>
                  <a:lnTo>
                    <a:pt x="107435" y="24694"/>
                  </a:lnTo>
                  <a:lnTo>
                    <a:pt x="103490" y="29163"/>
                  </a:lnTo>
                  <a:lnTo>
                    <a:pt x="100013" y="34682"/>
                  </a:lnTo>
                  <a:lnTo>
                    <a:pt x="96848" y="40901"/>
                  </a:lnTo>
                  <a:lnTo>
                    <a:pt x="92199" y="46741"/>
                  </a:lnTo>
                  <a:lnTo>
                    <a:pt x="86559" y="52327"/>
                  </a:lnTo>
                  <a:lnTo>
                    <a:pt x="80259" y="57745"/>
                  </a:lnTo>
                  <a:lnTo>
                    <a:pt x="74366" y="63896"/>
                  </a:lnTo>
                  <a:lnTo>
                    <a:pt x="68744" y="70538"/>
                  </a:lnTo>
                  <a:lnTo>
                    <a:pt x="63302" y="77505"/>
                  </a:lnTo>
                  <a:lnTo>
                    <a:pt x="57134" y="84690"/>
                  </a:lnTo>
                  <a:lnTo>
                    <a:pt x="50483" y="92020"/>
                  </a:lnTo>
                  <a:lnTo>
                    <a:pt x="43508" y="99447"/>
                  </a:lnTo>
                  <a:lnTo>
                    <a:pt x="37165" y="106938"/>
                  </a:lnTo>
                  <a:lnTo>
                    <a:pt x="31243" y="114472"/>
                  </a:lnTo>
                  <a:lnTo>
                    <a:pt x="25602" y="122035"/>
                  </a:lnTo>
                  <a:lnTo>
                    <a:pt x="14818" y="137211"/>
                  </a:lnTo>
                  <a:lnTo>
                    <a:pt x="9572" y="144814"/>
                  </a:lnTo>
                  <a:lnTo>
                    <a:pt x="6074" y="152423"/>
                  </a:lnTo>
                  <a:lnTo>
                    <a:pt x="3743" y="160035"/>
                  </a:lnTo>
                  <a:lnTo>
                    <a:pt x="2188" y="167650"/>
                  </a:lnTo>
                  <a:lnTo>
                    <a:pt x="1152" y="174420"/>
                  </a:lnTo>
                  <a:lnTo>
                    <a:pt x="461" y="180626"/>
                  </a:lnTo>
                  <a:lnTo>
                    <a:pt x="0" y="186458"/>
                  </a:lnTo>
                  <a:lnTo>
                    <a:pt x="540" y="192039"/>
                  </a:lnTo>
                  <a:lnTo>
                    <a:pt x="1746" y="197453"/>
                  </a:lnTo>
                  <a:lnTo>
                    <a:pt x="3397" y="202755"/>
                  </a:lnTo>
                  <a:lnTo>
                    <a:pt x="7038" y="207137"/>
                  </a:lnTo>
                  <a:lnTo>
                    <a:pt x="12005" y="210904"/>
                  </a:lnTo>
                  <a:lnTo>
                    <a:pt x="17856" y="214263"/>
                  </a:lnTo>
                  <a:lnTo>
                    <a:pt x="24297" y="217349"/>
                  </a:lnTo>
                  <a:lnTo>
                    <a:pt x="31131" y="220252"/>
                  </a:lnTo>
                  <a:lnTo>
                    <a:pt x="38227" y="223035"/>
                  </a:lnTo>
                  <a:lnTo>
                    <a:pt x="47191" y="224890"/>
                  </a:lnTo>
                  <a:lnTo>
                    <a:pt x="57400" y="226127"/>
                  </a:lnTo>
                  <a:lnTo>
                    <a:pt x="68440" y="226951"/>
                  </a:lnTo>
                  <a:lnTo>
                    <a:pt x="80033" y="226654"/>
                  </a:lnTo>
                  <a:lnTo>
                    <a:pt x="91995" y="225609"/>
                  </a:lnTo>
                  <a:lnTo>
                    <a:pt x="104203" y="224066"/>
                  </a:lnTo>
                  <a:lnTo>
                    <a:pt x="115728" y="221344"/>
                  </a:lnTo>
                  <a:lnTo>
                    <a:pt x="126799" y="217836"/>
                  </a:lnTo>
                  <a:lnTo>
                    <a:pt x="137566" y="213804"/>
                  </a:lnTo>
                  <a:lnTo>
                    <a:pt x="148130" y="209422"/>
                  </a:lnTo>
                  <a:lnTo>
                    <a:pt x="158560" y="204808"/>
                  </a:lnTo>
                  <a:lnTo>
                    <a:pt x="168900" y="200039"/>
                  </a:lnTo>
                  <a:lnTo>
                    <a:pt x="179179" y="194320"/>
                  </a:lnTo>
                  <a:lnTo>
                    <a:pt x="189419" y="187966"/>
                  </a:lnTo>
                  <a:lnTo>
                    <a:pt x="199633" y="181191"/>
                  </a:lnTo>
                  <a:lnTo>
                    <a:pt x="208135" y="174980"/>
                  </a:lnTo>
                  <a:lnTo>
                    <a:pt x="215496" y="169147"/>
                  </a:lnTo>
                  <a:lnTo>
                    <a:pt x="222097" y="163564"/>
                  </a:lnTo>
                  <a:lnTo>
                    <a:pt x="227345" y="157303"/>
                  </a:lnTo>
                  <a:lnTo>
                    <a:pt x="231689" y="150589"/>
                  </a:lnTo>
                  <a:lnTo>
                    <a:pt x="235433" y="143573"/>
                  </a:lnTo>
                  <a:lnTo>
                    <a:pt x="237928" y="136355"/>
                  </a:lnTo>
                  <a:lnTo>
                    <a:pt x="239592" y="129003"/>
                  </a:lnTo>
                  <a:lnTo>
                    <a:pt x="240701" y="121562"/>
                  </a:lnTo>
                  <a:lnTo>
                    <a:pt x="240594" y="114908"/>
                  </a:lnTo>
                  <a:lnTo>
                    <a:pt x="239676" y="108779"/>
                  </a:lnTo>
                  <a:lnTo>
                    <a:pt x="238217" y="103000"/>
                  </a:lnTo>
                  <a:lnTo>
                    <a:pt x="235551" y="96606"/>
                  </a:lnTo>
                  <a:lnTo>
                    <a:pt x="232080" y="89804"/>
                  </a:lnTo>
                  <a:lnTo>
                    <a:pt x="228073" y="82729"/>
                  </a:lnTo>
                  <a:lnTo>
                    <a:pt x="222862" y="77166"/>
                  </a:lnTo>
                  <a:lnTo>
                    <a:pt x="216847" y="72611"/>
                  </a:lnTo>
                  <a:lnTo>
                    <a:pt x="210298" y="68727"/>
                  </a:lnTo>
                  <a:lnTo>
                    <a:pt x="203392" y="65291"/>
                  </a:lnTo>
                  <a:lnTo>
                    <a:pt x="196247" y="62154"/>
                  </a:lnTo>
                  <a:lnTo>
                    <a:pt x="188945" y="59216"/>
                  </a:lnTo>
                  <a:lnTo>
                    <a:pt x="174057" y="53694"/>
                  </a:lnTo>
                  <a:lnTo>
                    <a:pt x="166531" y="51036"/>
                  </a:lnTo>
                  <a:lnTo>
                    <a:pt x="158974" y="50111"/>
                  </a:lnTo>
                  <a:lnTo>
                    <a:pt x="151396" y="50340"/>
                  </a:lnTo>
                  <a:lnTo>
                    <a:pt x="143803" y="51340"/>
                  </a:lnTo>
                  <a:lnTo>
                    <a:pt x="136202" y="52854"/>
                  </a:lnTo>
                  <a:lnTo>
                    <a:pt x="128594" y="54709"/>
                  </a:lnTo>
                  <a:lnTo>
                    <a:pt x="103494" y="61366"/>
                  </a:lnTo>
                  <a:lnTo>
                    <a:pt x="94089" y="63770"/>
                  </a:lnTo>
                  <a:lnTo>
                    <a:pt x="86972" y="66220"/>
                  </a:lnTo>
                  <a:lnTo>
                    <a:pt x="81381" y="68700"/>
                  </a:lnTo>
                  <a:lnTo>
                    <a:pt x="67659" y="7620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87"/>
            <p:cNvSpPr/>
            <p:nvPr/>
          </p:nvSpPr>
          <p:spPr>
            <a:xfrm>
              <a:off x="2392680" y="3771900"/>
              <a:ext cx="281941" cy="45721"/>
            </a:xfrm>
            <a:custGeom>
              <a:avLst/>
              <a:gdLst/>
              <a:ahLst/>
              <a:cxnLst/>
              <a:rect l="0" t="0" r="0" b="0"/>
              <a:pathLst>
                <a:path w="281941" h="45721">
                  <a:moveTo>
                    <a:pt x="0" y="45720"/>
                  </a:moveTo>
                  <a:lnTo>
                    <a:pt x="0" y="38414"/>
                  </a:lnTo>
                  <a:lnTo>
                    <a:pt x="8289" y="38141"/>
                  </a:lnTo>
                  <a:lnTo>
                    <a:pt x="10606" y="38128"/>
                  </a:lnTo>
                  <a:lnTo>
                    <a:pt x="14691" y="37272"/>
                  </a:lnTo>
                  <a:lnTo>
                    <a:pt x="19954" y="35854"/>
                  </a:lnTo>
                  <a:lnTo>
                    <a:pt x="26002" y="34063"/>
                  </a:lnTo>
                  <a:lnTo>
                    <a:pt x="41755" y="29815"/>
                  </a:lnTo>
                  <a:lnTo>
                    <a:pt x="50696" y="27496"/>
                  </a:lnTo>
                  <a:lnTo>
                    <a:pt x="60044" y="25951"/>
                  </a:lnTo>
                  <a:lnTo>
                    <a:pt x="69663" y="24921"/>
                  </a:lnTo>
                  <a:lnTo>
                    <a:pt x="79462" y="24234"/>
                  </a:lnTo>
                  <a:lnTo>
                    <a:pt x="90228" y="22929"/>
                  </a:lnTo>
                  <a:lnTo>
                    <a:pt x="101639" y="21213"/>
                  </a:lnTo>
                  <a:lnTo>
                    <a:pt x="113479" y="19222"/>
                  </a:lnTo>
                  <a:lnTo>
                    <a:pt x="125606" y="17895"/>
                  </a:lnTo>
                  <a:lnTo>
                    <a:pt x="137924" y="17010"/>
                  </a:lnTo>
                  <a:lnTo>
                    <a:pt x="150369" y="16420"/>
                  </a:lnTo>
                  <a:lnTo>
                    <a:pt x="162053" y="15180"/>
                  </a:lnTo>
                  <a:lnTo>
                    <a:pt x="173228" y="13507"/>
                  </a:lnTo>
                  <a:lnTo>
                    <a:pt x="184066" y="11545"/>
                  </a:lnTo>
                  <a:lnTo>
                    <a:pt x="195524" y="10236"/>
                  </a:lnTo>
                  <a:lnTo>
                    <a:pt x="207396" y="9364"/>
                  </a:lnTo>
                  <a:lnTo>
                    <a:pt x="219544" y="8783"/>
                  </a:lnTo>
                  <a:lnTo>
                    <a:pt x="229336" y="7549"/>
                  </a:lnTo>
                  <a:lnTo>
                    <a:pt x="237558" y="5879"/>
                  </a:lnTo>
                  <a:lnTo>
                    <a:pt x="244732" y="3920"/>
                  </a:lnTo>
                  <a:lnTo>
                    <a:pt x="252055" y="2613"/>
                  </a:lnTo>
                  <a:lnTo>
                    <a:pt x="259477" y="1742"/>
                  </a:lnTo>
                  <a:lnTo>
                    <a:pt x="28194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88"/>
            <p:cNvSpPr/>
            <p:nvPr/>
          </p:nvSpPr>
          <p:spPr>
            <a:xfrm>
              <a:off x="2766982" y="3550920"/>
              <a:ext cx="212439" cy="480061"/>
            </a:xfrm>
            <a:custGeom>
              <a:avLst/>
              <a:gdLst/>
              <a:ahLst/>
              <a:cxnLst/>
              <a:rect l="0" t="0" r="0" b="0"/>
              <a:pathLst>
                <a:path w="212439" h="480061">
                  <a:moveTo>
                    <a:pt x="151478" y="0"/>
                  </a:moveTo>
                  <a:lnTo>
                    <a:pt x="147433" y="0"/>
                  </a:lnTo>
                  <a:lnTo>
                    <a:pt x="145395" y="1693"/>
                  </a:lnTo>
                  <a:lnTo>
                    <a:pt x="137634" y="12167"/>
                  </a:lnTo>
                  <a:lnTo>
                    <a:pt x="133782" y="16578"/>
                  </a:lnTo>
                  <a:lnTo>
                    <a:pt x="129521" y="21212"/>
                  </a:lnTo>
                  <a:lnTo>
                    <a:pt x="124986" y="26841"/>
                  </a:lnTo>
                  <a:lnTo>
                    <a:pt x="120270" y="33134"/>
                  </a:lnTo>
                  <a:lnTo>
                    <a:pt x="115433" y="39870"/>
                  </a:lnTo>
                  <a:lnTo>
                    <a:pt x="110515" y="47746"/>
                  </a:lnTo>
                  <a:lnTo>
                    <a:pt x="105543" y="56385"/>
                  </a:lnTo>
                  <a:lnTo>
                    <a:pt x="100535" y="65530"/>
                  </a:lnTo>
                  <a:lnTo>
                    <a:pt x="94656" y="75013"/>
                  </a:lnTo>
                  <a:lnTo>
                    <a:pt x="88197" y="84722"/>
                  </a:lnTo>
                  <a:lnTo>
                    <a:pt x="81351" y="94582"/>
                  </a:lnTo>
                  <a:lnTo>
                    <a:pt x="75093" y="104541"/>
                  </a:lnTo>
                  <a:lnTo>
                    <a:pt x="69228" y="114568"/>
                  </a:lnTo>
                  <a:lnTo>
                    <a:pt x="57349" y="135586"/>
                  </a:lnTo>
                  <a:lnTo>
                    <a:pt x="43603" y="159038"/>
                  </a:lnTo>
                  <a:lnTo>
                    <a:pt x="37228" y="170372"/>
                  </a:lnTo>
                  <a:lnTo>
                    <a:pt x="25629" y="191997"/>
                  </a:lnTo>
                  <a:lnTo>
                    <a:pt x="20166" y="203351"/>
                  </a:lnTo>
                  <a:lnTo>
                    <a:pt x="14830" y="215154"/>
                  </a:lnTo>
                  <a:lnTo>
                    <a:pt x="9580" y="227256"/>
                  </a:lnTo>
                  <a:lnTo>
                    <a:pt x="6079" y="238711"/>
                  </a:lnTo>
                  <a:lnTo>
                    <a:pt x="3745" y="249734"/>
                  </a:lnTo>
                  <a:lnTo>
                    <a:pt x="2190" y="260469"/>
                  </a:lnTo>
                  <a:lnTo>
                    <a:pt x="1153" y="271859"/>
                  </a:lnTo>
                  <a:lnTo>
                    <a:pt x="461" y="283686"/>
                  </a:lnTo>
                  <a:lnTo>
                    <a:pt x="0" y="295805"/>
                  </a:lnTo>
                  <a:lnTo>
                    <a:pt x="540" y="307270"/>
                  </a:lnTo>
                  <a:lnTo>
                    <a:pt x="1746" y="318300"/>
                  </a:lnTo>
                  <a:lnTo>
                    <a:pt x="3397" y="329040"/>
                  </a:lnTo>
                  <a:lnTo>
                    <a:pt x="6190" y="339586"/>
                  </a:lnTo>
                  <a:lnTo>
                    <a:pt x="9746" y="350004"/>
                  </a:lnTo>
                  <a:lnTo>
                    <a:pt x="13810" y="360336"/>
                  </a:lnTo>
                  <a:lnTo>
                    <a:pt x="19906" y="369764"/>
                  </a:lnTo>
                  <a:lnTo>
                    <a:pt x="27357" y="378589"/>
                  </a:lnTo>
                  <a:lnTo>
                    <a:pt x="35711" y="387013"/>
                  </a:lnTo>
                  <a:lnTo>
                    <a:pt x="45513" y="395169"/>
                  </a:lnTo>
                  <a:lnTo>
                    <a:pt x="56282" y="403146"/>
                  </a:lnTo>
                  <a:lnTo>
                    <a:pt x="67694" y="411004"/>
                  </a:lnTo>
                  <a:lnTo>
                    <a:pt x="80382" y="418782"/>
                  </a:lnTo>
                  <a:lnTo>
                    <a:pt x="93921" y="426509"/>
                  </a:lnTo>
                  <a:lnTo>
                    <a:pt x="122510" y="441866"/>
                  </a:lnTo>
                  <a:lnTo>
                    <a:pt x="152150" y="457158"/>
                  </a:lnTo>
                  <a:lnTo>
                    <a:pt x="165473" y="463099"/>
                  </a:lnTo>
                  <a:lnTo>
                    <a:pt x="177741" y="467906"/>
                  </a:lnTo>
                  <a:lnTo>
                    <a:pt x="212438" y="48006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89"/>
            <p:cNvSpPr/>
            <p:nvPr/>
          </p:nvSpPr>
          <p:spPr>
            <a:xfrm>
              <a:off x="2938316" y="3642360"/>
              <a:ext cx="185885" cy="114262"/>
            </a:xfrm>
            <a:custGeom>
              <a:avLst/>
              <a:gdLst/>
              <a:ahLst/>
              <a:cxnLst/>
              <a:rect l="0" t="0" r="0" b="0"/>
              <a:pathLst>
                <a:path w="185885" h="114262">
                  <a:moveTo>
                    <a:pt x="140164" y="0"/>
                  </a:moveTo>
                  <a:lnTo>
                    <a:pt x="136119" y="0"/>
                  </a:lnTo>
                  <a:lnTo>
                    <a:pt x="134927" y="847"/>
                  </a:lnTo>
                  <a:lnTo>
                    <a:pt x="134133" y="2258"/>
                  </a:lnTo>
                  <a:lnTo>
                    <a:pt x="133603" y="4045"/>
                  </a:lnTo>
                  <a:lnTo>
                    <a:pt x="132404" y="6084"/>
                  </a:lnTo>
                  <a:lnTo>
                    <a:pt x="130757" y="8289"/>
                  </a:lnTo>
                  <a:lnTo>
                    <a:pt x="128813" y="10606"/>
                  </a:lnTo>
                  <a:lnTo>
                    <a:pt x="125823" y="12998"/>
                  </a:lnTo>
                  <a:lnTo>
                    <a:pt x="122137" y="15438"/>
                  </a:lnTo>
                  <a:lnTo>
                    <a:pt x="117986" y="17912"/>
                  </a:lnTo>
                  <a:lnTo>
                    <a:pt x="113525" y="20408"/>
                  </a:lnTo>
                  <a:lnTo>
                    <a:pt x="104053" y="25439"/>
                  </a:lnTo>
                  <a:lnTo>
                    <a:pt x="98310" y="28813"/>
                  </a:lnTo>
                  <a:lnTo>
                    <a:pt x="85156" y="37077"/>
                  </a:lnTo>
                  <a:lnTo>
                    <a:pt x="78092" y="40805"/>
                  </a:lnTo>
                  <a:lnTo>
                    <a:pt x="70843" y="44136"/>
                  </a:lnTo>
                  <a:lnTo>
                    <a:pt x="63470" y="47204"/>
                  </a:lnTo>
                  <a:lnTo>
                    <a:pt x="56015" y="50943"/>
                  </a:lnTo>
                  <a:lnTo>
                    <a:pt x="48505" y="55129"/>
                  </a:lnTo>
                  <a:lnTo>
                    <a:pt x="40958" y="59612"/>
                  </a:lnTo>
                  <a:lnTo>
                    <a:pt x="34233" y="63448"/>
                  </a:lnTo>
                  <a:lnTo>
                    <a:pt x="22246" y="69968"/>
                  </a:lnTo>
                  <a:lnTo>
                    <a:pt x="17525" y="72892"/>
                  </a:lnTo>
                  <a:lnTo>
                    <a:pt x="13532" y="75688"/>
                  </a:lnTo>
                  <a:lnTo>
                    <a:pt x="10023" y="78399"/>
                  </a:lnTo>
                  <a:lnTo>
                    <a:pt x="6837" y="81052"/>
                  </a:lnTo>
                  <a:lnTo>
                    <a:pt x="3866" y="83668"/>
                  </a:lnTo>
                  <a:lnTo>
                    <a:pt x="1038" y="86259"/>
                  </a:lnTo>
                  <a:lnTo>
                    <a:pt x="0" y="88833"/>
                  </a:lnTo>
                  <a:lnTo>
                    <a:pt x="155" y="91395"/>
                  </a:lnTo>
                  <a:lnTo>
                    <a:pt x="1105" y="93950"/>
                  </a:lnTo>
                  <a:lnTo>
                    <a:pt x="2584" y="96500"/>
                  </a:lnTo>
                  <a:lnTo>
                    <a:pt x="4417" y="99047"/>
                  </a:lnTo>
                  <a:lnTo>
                    <a:pt x="6486" y="101591"/>
                  </a:lnTo>
                  <a:lnTo>
                    <a:pt x="9559" y="104134"/>
                  </a:lnTo>
                  <a:lnTo>
                    <a:pt x="13301" y="106676"/>
                  </a:lnTo>
                  <a:lnTo>
                    <a:pt x="17488" y="109218"/>
                  </a:lnTo>
                  <a:lnTo>
                    <a:pt x="23667" y="110912"/>
                  </a:lnTo>
                  <a:lnTo>
                    <a:pt x="31173" y="112041"/>
                  </a:lnTo>
                  <a:lnTo>
                    <a:pt x="39563" y="112794"/>
                  </a:lnTo>
                  <a:lnTo>
                    <a:pt x="48544" y="113296"/>
                  </a:lnTo>
                  <a:lnTo>
                    <a:pt x="67553" y="113854"/>
                  </a:lnTo>
                  <a:lnTo>
                    <a:pt x="142207" y="114261"/>
                  </a:lnTo>
                  <a:lnTo>
                    <a:pt x="153379" y="113427"/>
                  </a:lnTo>
                  <a:lnTo>
                    <a:pt x="162521" y="112025"/>
                  </a:lnTo>
                  <a:lnTo>
                    <a:pt x="185884" y="10668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90"/>
            <p:cNvSpPr/>
            <p:nvPr/>
          </p:nvSpPr>
          <p:spPr>
            <a:xfrm>
              <a:off x="3049544" y="3634740"/>
              <a:ext cx="120377" cy="297181"/>
            </a:xfrm>
            <a:custGeom>
              <a:avLst/>
              <a:gdLst/>
              <a:ahLst/>
              <a:cxnLst/>
              <a:rect l="0" t="0" r="0" b="0"/>
              <a:pathLst>
                <a:path w="120377" h="297181">
                  <a:moveTo>
                    <a:pt x="120376" y="0"/>
                  </a:moveTo>
                  <a:lnTo>
                    <a:pt x="120376" y="18133"/>
                  </a:lnTo>
                  <a:lnTo>
                    <a:pt x="118119" y="25275"/>
                  </a:lnTo>
                  <a:lnTo>
                    <a:pt x="115139" y="34093"/>
                  </a:lnTo>
                  <a:lnTo>
                    <a:pt x="114345" y="38816"/>
                  </a:lnTo>
                  <a:lnTo>
                    <a:pt x="113815" y="43657"/>
                  </a:lnTo>
                  <a:lnTo>
                    <a:pt x="111769" y="48578"/>
                  </a:lnTo>
                  <a:lnTo>
                    <a:pt x="108711" y="53552"/>
                  </a:lnTo>
                  <a:lnTo>
                    <a:pt x="104980" y="58561"/>
                  </a:lnTo>
                  <a:lnTo>
                    <a:pt x="100798" y="65288"/>
                  </a:lnTo>
                  <a:lnTo>
                    <a:pt x="96318" y="73159"/>
                  </a:lnTo>
                  <a:lnTo>
                    <a:pt x="91637" y="81792"/>
                  </a:lnTo>
                  <a:lnTo>
                    <a:pt x="86823" y="90088"/>
                  </a:lnTo>
                  <a:lnTo>
                    <a:pt x="76959" y="106079"/>
                  </a:lnTo>
                  <a:lnTo>
                    <a:pt x="61886" y="129362"/>
                  </a:lnTo>
                  <a:lnTo>
                    <a:pt x="56829" y="137888"/>
                  </a:lnTo>
                  <a:lnTo>
                    <a:pt x="51765" y="146959"/>
                  </a:lnTo>
                  <a:lnTo>
                    <a:pt x="46695" y="156393"/>
                  </a:lnTo>
                  <a:lnTo>
                    <a:pt x="41622" y="165222"/>
                  </a:lnTo>
                  <a:lnTo>
                    <a:pt x="36547" y="173648"/>
                  </a:lnTo>
                  <a:lnTo>
                    <a:pt x="31470" y="181805"/>
                  </a:lnTo>
                  <a:lnTo>
                    <a:pt x="27239" y="189784"/>
                  </a:lnTo>
                  <a:lnTo>
                    <a:pt x="23572" y="197642"/>
                  </a:lnTo>
                  <a:lnTo>
                    <a:pt x="20279" y="205422"/>
                  </a:lnTo>
                  <a:lnTo>
                    <a:pt x="17238" y="213148"/>
                  </a:lnTo>
                  <a:lnTo>
                    <a:pt x="11602" y="228506"/>
                  </a:lnTo>
                  <a:lnTo>
                    <a:pt x="8913" y="235311"/>
                  </a:lnTo>
                  <a:lnTo>
                    <a:pt x="6274" y="241540"/>
                  </a:lnTo>
                  <a:lnTo>
                    <a:pt x="3668" y="247387"/>
                  </a:lnTo>
                  <a:lnTo>
                    <a:pt x="1931" y="252978"/>
                  </a:lnTo>
                  <a:lnTo>
                    <a:pt x="772" y="258399"/>
                  </a:lnTo>
                  <a:lnTo>
                    <a:pt x="0" y="263706"/>
                  </a:lnTo>
                  <a:lnTo>
                    <a:pt x="332" y="268938"/>
                  </a:lnTo>
                  <a:lnTo>
                    <a:pt x="1400" y="274119"/>
                  </a:lnTo>
                  <a:lnTo>
                    <a:pt x="2958" y="279265"/>
                  </a:lnTo>
                  <a:lnTo>
                    <a:pt x="4691" y="287243"/>
                  </a:lnTo>
                  <a:lnTo>
                    <a:pt x="6076" y="29718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91"/>
            <p:cNvSpPr/>
            <p:nvPr/>
          </p:nvSpPr>
          <p:spPr>
            <a:xfrm>
              <a:off x="3210226" y="3627568"/>
              <a:ext cx="211010" cy="342453"/>
            </a:xfrm>
            <a:custGeom>
              <a:avLst/>
              <a:gdLst/>
              <a:ahLst/>
              <a:cxnLst/>
              <a:rect l="0" t="0" r="0" b="0"/>
              <a:pathLst>
                <a:path w="211010" h="342453">
                  <a:moveTo>
                    <a:pt x="188294" y="60512"/>
                  </a:moveTo>
                  <a:lnTo>
                    <a:pt x="188294" y="46645"/>
                  </a:lnTo>
                  <a:lnTo>
                    <a:pt x="192339" y="37589"/>
                  </a:lnTo>
                  <a:lnTo>
                    <a:pt x="194325" y="31132"/>
                  </a:lnTo>
                  <a:lnTo>
                    <a:pt x="195443" y="22738"/>
                  </a:lnTo>
                  <a:lnTo>
                    <a:pt x="195600" y="20090"/>
                  </a:lnTo>
                  <a:lnTo>
                    <a:pt x="194858" y="17477"/>
                  </a:lnTo>
                  <a:lnTo>
                    <a:pt x="191776" y="12316"/>
                  </a:lnTo>
                  <a:lnTo>
                    <a:pt x="185326" y="7200"/>
                  </a:lnTo>
                  <a:lnTo>
                    <a:pt x="181236" y="4651"/>
                  </a:lnTo>
                  <a:lnTo>
                    <a:pt x="176815" y="2951"/>
                  </a:lnTo>
                  <a:lnTo>
                    <a:pt x="172175" y="1819"/>
                  </a:lnTo>
                  <a:lnTo>
                    <a:pt x="167388" y="1063"/>
                  </a:lnTo>
                  <a:lnTo>
                    <a:pt x="161657" y="559"/>
                  </a:lnTo>
                  <a:lnTo>
                    <a:pt x="155296" y="223"/>
                  </a:lnTo>
                  <a:lnTo>
                    <a:pt x="148515" y="0"/>
                  </a:lnTo>
                  <a:lnTo>
                    <a:pt x="140608" y="697"/>
                  </a:lnTo>
                  <a:lnTo>
                    <a:pt x="131950" y="2009"/>
                  </a:lnTo>
                  <a:lnTo>
                    <a:pt x="122791" y="3730"/>
                  </a:lnTo>
                  <a:lnTo>
                    <a:pt x="114146" y="5724"/>
                  </a:lnTo>
                  <a:lnTo>
                    <a:pt x="105841" y="7900"/>
                  </a:lnTo>
                  <a:lnTo>
                    <a:pt x="97765" y="10198"/>
                  </a:lnTo>
                  <a:lnTo>
                    <a:pt x="88995" y="13423"/>
                  </a:lnTo>
                  <a:lnTo>
                    <a:pt x="79762" y="17265"/>
                  </a:lnTo>
                  <a:lnTo>
                    <a:pt x="70219" y="21521"/>
                  </a:lnTo>
                  <a:lnTo>
                    <a:pt x="50585" y="30765"/>
                  </a:lnTo>
                  <a:lnTo>
                    <a:pt x="40608" y="35601"/>
                  </a:lnTo>
                  <a:lnTo>
                    <a:pt x="32263" y="41364"/>
                  </a:lnTo>
                  <a:lnTo>
                    <a:pt x="25007" y="47747"/>
                  </a:lnTo>
                  <a:lnTo>
                    <a:pt x="18476" y="54542"/>
                  </a:lnTo>
                  <a:lnTo>
                    <a:pt x="13276" y="61612"/>
                  </a:lnTo>
                  <a:lnTo>
                    <a:pt x="8962" y="68866"/>
                  </a:lnTo>
                  <a:lnTo>
                    <a:pt x="5239" y="76241"/>
                  </a:lnTo>
                  <a:lnTo>
                    <a:pt x="1103" y="86694"/>
                  </a:lnTo>
                  <a:lnTo>
                    <a:pt x="0" y="90667"/>
                  </a:lnTo>
                  <a:lnTo>
                    <a:pt x="112" y="95009"/>
                  </a:lnTo>
                  <a:lnTo>
                    <a:pt x="2493" y="104348"/>
                  </a:lnTo>
                  <a:lnTo>
                    <a:pt x="8631" y="114144"/>
                  </a:lnTo>
                  <a:lnTo>
                    <a:pt x="12639" y="119126"/>
                  </a:lnTo>
                  <a:lnTo>
                    <a:pt x="17850" y="122448"/>
                  </a:lnTo>
                  <a:lnTo>
                    <a:pt x="23865" y="124663"/>
                  </a:lnTo>
                  <a:lnTo>
                    <a:pt x="30415" y="126139"/>
                  </a:lnTo>
                  <a:lnTo>
                    <a:pt x="37321" y="127123"/>
                  </a:lnTo>
                  <a:lnTo>
                    <a:pt x="44465" y="127780"/>
                  </a:lnTo>
                  <a:lnTo>
                    <a:pt x="51769" y="128217"/>
                  </a:lnTo>
                  <a:lnTo>
                    <a:pt x="68913" y="128703"/>
                  </a:lnTo>
                  <a:lnTo>
                    <a:pt x="78228" y="128833"/>
                  </a:lnTo>
                  <a:lnTo>
                    <a:pt x="86976" y="128073"/>
                  </a:lnTo>
                  <a:lnTo>
                    <a:pt x="95349" y="126719"/>
                  </a:lnTo>
                  <a:lnTo>
                    <a:pt x="103471" y="124970"/>
                  </a:lnTo>
                  <a:lnTo>
                    <a:pt x="111425" y="122957"/>
                  </a:lnTo>
                  <a:lnTo>
                    <a:pt x="119268" y="120769"/>
                  </a:lnTo>
                  <a:lnTo>
                    <a:pt x="127037" y="118463"/>
                  </a:lnTo>
                  <a:lnTo>
                    <a:pt x="134756" y="115233"/>
                  </a:lnTo>
                  <a:lnTo>
                    <a:pt x="142442" y="111386"/>
                  </a:lnTo>
                  <a:lnTo>
                    <a:pt x="150106" y="107128"/>
                  </a:lnTo>
                  <a:lnTo>
                    <a:pt x="156908" y="102596"/>
                  </a:lnTo>
                  <a:lnTo>
                    <a:pt x="163137" y="97882"/>
                  </a:lnTo>
                  <a:lnTo>
                    <a:pt x="168983" y="93045"/>
                  </a:lnTo>
                  <a:lnTo>
                    <a:pt x="174573" y="88128"/>
                  </a:lnTo>
                  <a:lnTo>
                    <a:pt x="179994" y="83156"/>
                  </a:lnTo>
                  <a:lnTo>
                    <a:pt x="193455" y="70326"/>
                  </a:lnTo>
                  <a:lnTo>
                    <a:pt x="211009" y="53035"/>
                  </a:lnTo>
                  <a:lnTo>
                    <a:pt x="205042" y="52921"/>
                  </a:lnTo>
                  <a:lnTo>
                    <a:pt x="200536" y="52905"/>
                  </a:lnTo>
                  <a:lnTo>
                    <a:pt x="198149" y="53747"/>
                  </a:lnTo>
                  <a:lnTo>
                    <a:pt x="193238" y="56941"/>
                  </a:lnTo>
                  <a:lnTo>
                    <a:pt x="191590" y="59825"/>
                  </a:lnTo>
                  <a:lnTo>
                    <a:pt x="189759" y="67544"/>
                  </a:lnTo>
                  <a:lnTo>
                    <a:pt x="187577" y="72820"/>
                  </a:lnTo>
                  <a:lnTo>
                    <a:pt x="184430" y="78877"/>
                  </a:lnTo>
                  <a:lnTo>
                    <a:pt x="180638" y="85456"/>
                  </a:lnTo>
                  <a:lnTo>
                    <a:pt x="174167" y="97281"/>
                  </a:lnTo>
                  <a:lnTo>
                    <a:pt x="171256" y="102804"/>
                  </a:lnTo>
                  <a:lnTo>
                    <a:pt x="168469" y="109027"/>
                  </a:lnTo>
                  <a:lnTo>
                    <a:pt x="165764" y="115715"/>
                  </a:lnTo>
                  <a:lnTo>
                    <a:pt x="160501" y="129920"/>
                  </a:lnTo>
                  <a:lnTo>
                    <a:pt x="147673" y="167301"/>
                  </a:lnTo>
                  <a:lnTo>
                    <a:pt x="144280" y="175732"/>
                  </a:lnTo>
                  <a:lnTo>
                    <a:pt x="140325" y="184738"/>
                  </a:lnTo>
                  <a:lnTo>
                    <a:pt x="135995" y="194130"/>
                  </a:lnTo>
                  <a:lnTo>
                    <a:pt x="132261" y="203777"/>
                  </a:lnTo>
                  <a:lnTo>
                    <a:pt x="128925" y="213596"/>
                  </a:lnTo>
                  <a:lnTo>
                    <a:pt x="125855" y="223528"/>
                  </a:lnTo>
                  <a:lnTo>
                    <a:pt x="123808" y="232689"/>
                  </a:lnTo>
                  <a:lnTo>
                    <a:pt x="122443" y="241337"/>
                  </a:lnTo>
                  <a:lnTo>
                    <a:pt x="121533" y="249642"/>
                  </a:lnTo>
                  <a:lnTo>
                    <a:pt x="120080" y="256872"/>
                  </a:lnTo>
                  <a:lnTo>
                    <a:pt x="118265" y="263385"/>
                  </a:lnTo>
                  <a:lnTo>
                    <a:pt x="116208" y="269421"/>
                  </a:lnTo>
                  <a:lnTo>
                    <a:pt x="114837" y="275984"/>
                  </a:lnTo>
                  <a:lnTo>
                    <a:pt x="113923" y="282900"/>
                  </a:lnTo>
                  <a:lnTo>
                    <a:pt x="113313" y="290051"/>
                  </a:lnTo>
                  <a:lnTo>
                    <a:pt x="112907" y="296512"/>
                  </a:lnTo>
                  <a:lnTo>
                    <a:pt x="112456" y="308205"/>
                  </a:lnTo>
                  <a:lnTo>
                    <a:pt x="113182" y="313695"/>
                  </a:lnTo>
                  <a:lnTo>
                    <a:pt x="116247" y="324309"/>
                  </a:lnTo>
                  <a:lnTo>
                    <a:pt x="119029" y="333600"/>
                  </a:lnTo>
                  <a:lnTo>
                    <a:pt x="119714" y="342452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92"/>
            <p:cNvSpPr/>
            <p:nvPr/>
          </p:nvSpPr>
          <p:spPr>
            <a:xfrm>
              <a:off x="3512820" y="3672840"/>
              <a:ext cx="99061" cy="243841"/>
            </a:xfrm>
            <a:custGeom>
              <a:avLst/>
              <a:gdLst/>
              <a:ahLst/>
              <a:cxnLst/>
              <a:rect l="0" t="0" r="0" b="0"/>
              <a:pathLst>
                <a:path w="99061" h="243841">
                  <a:moveTo>
                    <a:pt x="99060" y="0"/>
                  </a:moveTo>
                  <a:lnTo>
                    <a:pt x="99060" y="11351"/>
                  </a:lnTo>
                  <a:lnTo>
                    <a:pt x="96803" y="18027"/>
                  </a:lnTo>
                  <a:lnTo>
                    <a:pt x="95015" y="22178"/>
                  </a:lnTo>
                  <a:lnTo>
                    <a:pt x="93823" y="26639"/>
                  </a:lnTo>
                  <a:lnTo>
                    <a:pt x="93029" y="31306"/>
                  </a:lnTo>
                  <a:lnTo>
                    <a:pt x="92499" y="36110"/>
                  </a:lnTo>
                  <a:lnTo>
                    <a:pt x="91300" y="41854"/>
                  </a:lnTo>
                  <a:lnTo>
                    <a:pt x="89653" y="48222"/>
                  </a:lnTo>
                  <a:lnTo>
                    <a:pt x="87709" y="55008"/>
                  </a:lnTo>
                  <a:lnTo>
                    <a:pt x="83290" y="69322"/>
                  </a:lnTo>
                  <a:lnTo>
                    <a:pt x="66009" y="121963"/>
                  </a:lnTo>
                  <a:lnTo>
                    <a:pt x="62633" y="129569"/>
                  </a:lnTo>
                  <a:lnTo>
                    <a:pt x="58689" y="137179"/>
                  </a:lnTo>
                  <a:lnTo>
                    <a:pt x="54366" y="144793"/>
                  </a:lnTo>
                  <a:lnTo>
                    <a:pt x="50637" y="152409"/>
                  </a:lnTo>
                  <a:lnTo>
                    <a:pt x="47305" y="160026"/>
                  </a:lnTo>
                  <a:lnTo>
                    <a:pt x="44237" y="167644"/>
                  </a:lnTo>
                  <a:lnTo>
                    <a:pt x="40498" y="174416"/>
                  </a:lnTo>
                  <a:lnTo>
                    <a:pt x="36312" y="180624"/>
                  </a:lnTo>
                  <a:lnTo>
                    <a:pt x="31828" y="186456"/>
                  </a:lnTo>
                  <a:lnTo>
                    <a:pt x="27992" y="192884"/>
                  </a:lnTo>
                  <a:lnTo>
                    <a:pt x="24588" y="199709"/>
                  </a:lnTo>
                  <a:lnTo>
                    <a:pt x="18548" y="213220"/>
                  </a:lnTo>
                  <a:lnTo>
                    <a:pt x="13042" y="224869"/>
                  </a:lnTo>
                  <a:lnTo>
                    <a:pt x="11234" y="229499"/>
                  </a:lnTo>
                  <a:lnTo>
                    <a:pt x="9227" y="236902"/>
                  </a:lnTo>
                  <a:lnTo>
                    <a:pt x="7844" y="239215"/>
                  </a:lnTo>
                  <a:lnTo>
                    <a:pt x="6076" y="240756"/>
                  </a:lnTo>
                  <a:lnTo>
                    <a:pt x="0" y="24384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93"/>
            <p:cNvSpPr/>
            <p:nvPr/>
          </p:nvSpPr>
          <p:spPr>
            <a:xfrm>
              <a:off x="3429000" y="3818679"/>
              <a:ext cx="220981" cy="6562"/>
            </a:xfrm>
            <a:custGeom>
              <a:avLst/>
              <a:gdLst/>
              <a:ahLst/>
              <a:cxnLst/>
              <a:rect l="0" t="0" r="0" b="0"/>
              <a:pathLst>
                <a:path w="220981" h="6562">
                  <a:moveTo>
                    <a:pt x="0" y="6561"/>
                  </a:moveTo>
                  <a:lnTo>
                    <a:pt x="18697" y="6561"/>
                  </a:lnTo>
                  <a:lnTo>
                    <a:pt x="25164" y="5715"/>
                  </a:lnTo>
                  <a:lnTo>
                    <a:pt x="32016" y="4304"/>
                  </a:lnTo>
                  <a:lnTo>
                    <a:pt x="39124" y="2516"/>
                  </a:lnTo>
                  <a:lnTo>
                    <a:pt x="47249" y="1325"/>
                  </a:lnTo>
                  <a:lnTo>
                    <a:pt x="56053" y="530"/>
                  </a:lnTo>
                  <a:lnTo>
                    <a:pt x="65309" y="0"/>
                  </a:lnTo>
                  <a:lnTo>
                    <a:pt x="75713" y="494"/>
                  </a:lnTo>
                  <a:lnTo>
                    <a:pt x="86882" y="1670"/>
                  </a:lnTo>
                  <a:lnTo>
                    <a:pt x="98561" y="3300"/>
                  </a:lnTo>
                  <a:lnTo>
                    <a:pt x="111428" y="4387"/>
                  </a:lnTo>
                  <a:lnTo>
                    <a:pt x="125085" y="5112"/>
                  </a:lnTo>
                  <a:lnTo>
                    <a:pt x="152114" y="5917"/>
                  </a:lnTo>
                  <a:lnTo>
                    <a:pt x="220980" y="6561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94"/>
            <p:cNvSpPr/>
            <p:nvPr/>
          </p:nvSpPr>
          <p:spPr>
            <a:xfrm>
              <a:off x="3697726" y="3683710"/>
              <a:ext cx="211314" cy="260106"/>
            </a:xfrm>
            <a:custGeom>
              <a:avLst/>
              <a:gdLst/>
              <a:ahLst/>
              <a:cxnLst/>
              <a:rect l="0" t="0" r="0" b="0"/>
              <a:pathLst>
                <a:path w="211314" h="260106">
                  <a:moveTo>
                    <a:pt x="173235" y="19610"/>
                  </a:moveTo>
                  <a:lnTo>
                    <a:pt x="187323" y="19610"/>
                  </a:lnTo>
                  <a:lnTo>
                    <a:pt x="193484" y="14373"/>
                  </a:lnTo>
                  <a:lnTo>
                    <a:pt x="194934" y="13049"/>
                  </a:lnTo>
                  <a:lnTo>
                    <a:pt x="195321" y="11850"/>
                  </a:lnTo>
                  <a:lnTo>
                    <a:pt x="195751" y="8258"/>
                  </a:lnTo>
                  <a:lnTo>
                    <a:pt x="195019" y="6962"/>
                  </a:lnTo>
                  <a:lnTo>
                    <a:pt x="193684" y="6098"/>
                  </a:lnTo>
                  <a:lnTo>
                    <a:pt x="191947" y="5522"/>
                  </a:lnTo>
                  <a:lnTo>
                    <a:pt x="185502" y="4882"/>
                  </a:lnTo>
                  <a:lnTo>
                    <a:pt x="181413" y="4711"/>
                  </a:lnTo>
                  <a:lnTo>
                    <a:pt x="172354" y="4521"/>
                  </a:lnTo>
                  <a:lnTo>
                    <a:pt x="167567" y="4471"/>
                  </a:lnTo>
                  <a:lnTo>
                    <a:pt x="162683" y="3591"/>
                  </a:lnTo>
                  <a:lnTo>
                    <a:pt x="157733" y="2157"/>
                  </a:lnTo>
                  <a:lnTo>
                    <a:pt x="152740" y="355"/>
                  </a:lnTo>
                  <a:lnTo>
                    <a:pt x="146872" y="0"/>
                  </a:lnTo>
                  <a:lnTo>
                    <a:pt x="140419" y="610"/>
                  </a:lnTo>
                  <a:lnTo>
                    <a:pt x="133578" y="1863"/>
                  </a:lnTo>
                  <a:lnTo>
                    <a:pt x="126477" y="3546"/>
                  </a:lnTo>
                  <a:lnTo>
                    <a:pt x="119203" y="5514"/>
                  </a:lnTo>
                  <a:lnTo>
                    <a:pt x="111813" y="7672"/>
                  </a:lnTo>
                  <a:lnTo>
                    <a:pt x="85233" y="14756"/>
                  </a:lnTo>
                  <a:lnTo>
                    <a:pt x="75620" y="18067"/>
                  </a:lnTo>
                  <a:lnTo>
                    <a:pt x="65825" y="21968"/>
                  </a:lnTo>
                  <a:lnTo>
                    <a:pt x="55907" y="26262"/>
                  </a:lnTo>
                  <a:lnTo>
                    <a:pt x="47603" y="30818"/>
                  </a:lnTo>
                  <a:lnTo>
                    <a:pt x="40373" y="35549"/>
                  </a:lnTo>
                  <a:lnTo>
                    <a:pt x="33860" y="40396"/>
                  </a:lnTo>
                  <a:lnTo>
                    <a:pt x="27825" y="44474"/>
                  </a:lnTo>
                  <a:lnTo>
                    <a:pt x="22108" y="48039"/>
                  </a:lnTo>
                  <a:lnTo>
                    <a:pt x="16603" y="51263"/>
                  </a:lnTo>
                  <a:lnTo>
                    <a:pt x="12087" y="54259"/>
                  </a:lnTo>
                  <a:lnTo>
                    <a:pt x="8229" y="57102"/>
                  </a:lnTo>
                  <a:lnTo>
                    <a:pt x="4811" y="59845"/>
                  </a:lnTo>
                  <a:lnTo>
                    <a:pt x="2532" y="62520"/>
                  </a:lnTo>
                  <a:lnTo>
                    <a:pt x="1013" y="65150"/>
                  </a:lnTo>
                  <a:lnTo>
                    <a:pt x="0" y="67750"/>
                  </a:lnTo>
                  <a:lnTo>
                    <a:pt x="171" y="70330"/>
                  </a:lnTo>
                  <a:lnTo>
                    <a:pt x="1132" y="72897"/>
                  </a:lnTo>
                  <a:lnTo>
                    <a:pt x="2619" y="75454"/>
                  </a:lnTo>
                  <a:lnTo>
                    <a:pt x="8788" y="80554"/>
                  </a:lnTo>
                  <a:lnTo>
                    <a:pt x="12803" y="83100"/>
                  </a:lnTo>
                  <a:lnTo>
                    <a:pt x="17174" y="85643"/>
                  </a:lnTo>
                  <a:lnTo>
                    <a:pt x="21781" y="88185"/>
                  </a:lnTo>
                  <a:lnTo>
                    <a:pt x="26545" y="90727"/>
                  </a:lnTo>
                  <a:lnTo>
                    <a:pt x="32261" y="92422"/>
                  </a:lnTo>
                  <a:lnTo>
                    <a:pt x="38613" y="93551"/>
                  </a:lnTo>
                  <a:lnTo>
                    <a:pt x="45387" y="94304"/>
                  </a:lnTo>
                  <a:lnTo>
                    <a:pt x="53289" y="93959"/>
                  </a:lnTo>
                  <a:lnTo>
                    <a:pt x="61944" y="92883"/>
                  </a:lnTo>
                  <a:lnTo>
                    <a:pt x="71101" y="91318"/>
                  </a:lnTo>
                  <a:lnTo>
                    <a:pt x="79745" y="90276"/>
                  </a:lnTo>
                  <a:lnTo>
                    <a:pt x="88048" y="89580"/>
                  </a:lnTo>
                  <a:lnTo>
                    <a:pt x="96123" y="89117"/>
                  </a:lnTo>
                  <a:lnTo>
                    <a:pt x="104894" y="87961"/>
                  </a:lnTo>
                  <a:lnTo>
                    <a:pt x="114127" y="86344"/>
                  </a:lnTo>
                  <a:lnTo>
                    <a:pt x="123669" y="84419"/>
                  </a:lnTo>
                  <a:lnTo>
                    <a:pt x="132571" y="82290"/>
                  </a:lnTo>
                  <a:lnTo>
                    <a:pt x="141046" y="80023"/>
                  </a:lnTo>
                  <a:lnTo>
                    <a:pt x="149235" y="77665"/>
                  </a:lnTo>
                  <a:lnTo>
                    <a:pt x="157235" y="74400"/>
                  </a:lnTo>
                  <a:lnTo>
                    <a:pt x="165108" y="70530"/>
                  </a:lnTo>
                  <a:lnTo>
                    <a:pt x="172897" y="66257"/>
                  </a:lnTo>
                  <a:lnTo>
                    <a:pt x="178936" y="62561"/>
                  </a:lnTo>
                  <a:lnTo>
                    <a:pt x="183809" y="59251"/>
                  </a:lnTo>
                  <a:lnTo>
                    <a:pt x="187904" y="56197"/>
                  </a:lnTo>
                  <a:lnTo>
                    <a:pt x="192327" y="53315"/>
                  </a:lnTo>
                  <a:lnTo>
                    <a:pt x="196970" y="50547"/>
                  </a:lnTo>
                  <a:lnTo>
                    <a:pt x="208497" y="44065"/>
                  </a:lnTo>
                  <a:lnTo>
                    <a:pt x="209443" y="42687"/>
                  </a:lnTo>
                  <a:lnTo>
                    <a:pt x="211313" y="34956"/>
                  </a:lnTo>
                  <a:lnTo>
                    <a:pt x="204771" y="34859"/>
                  </a:lnTo>
                  <a:lnTo>
                    <a:pt x="199982" y="38898"/>
                  </a:lnTo>
                  <a:lnTo>
                    <a:pt x="195565" y="43140"/>
                  </a:lnTo>
                  <a:lnTo>
                    <a:pt x="184844" y="53729"/>
                  </a:lnTo>
                  <a:lnTo>
                    <a:pt x="180369" y="60456"/>
                  </a:lnTo>
                  <a:lnTo>
                    <a:pt x="175559" y="68244"/>
                  </a:lnTo>
                  <a:lnTo>
                    <a:pt x="170599" y="74528"/>
                  </a:lnTo>
                  <a:lnTo>
                    <a:pt x="168937" y="78235"/>
                  </a:lnTo>
                  <a:lnTo>
                    <a:pt x="167830" y="82400"/>
                  </a:lnTo>
                  <a:lnTo>
                    <a:pt x="167091" y="86870"/>
                  </a:lnTo>
                  <a:lnTo>
                    <a:pt x="165753" y="91543"/>
                  </a:lnTo>
                  <a:lnTo>
                    <a:pt x="164013" y="96352"/>
                  </a:lnTo>
                  <a:lnTo>
                    <a:pt x="162007" y="101252"/>
                  </a:lnTo>
                  <a:lnTo>
                    <a:pt x="159823" y="106211"/>
                  </a:lnTo>
                  <a:lnTo>
                    <a:pt x="155138" y="116237"/>
                  </a:lnTo>
                  <a:lnTo>
                    <a:pt x="147740" y="131402"/>
                  </a:lnTo>
                  <a:lnTo>
                    <a:pt x="145232" y="137318"/>
                  </a:lnTo>
                  <a:lnTo>
                    <a:pt x="142712" y="143802"/>
                  </a:lnTo>
                  <a:lnTo>
                    <a:pt x="137655" y="157780"/>
                  </a:lnTo>
                  <a:lnTo>
                    <a:pt x="132586" y="172459"/>
                  </a:lnTo>
                  <a:lnTo>
                    <a:pt x="130048" y="179082"/>
                  </a:lnTo>
                  <a:lnTo>
                    <a:pt x="127510" y="185191"/>
                  </a:lnTo>
                  <a:lnTo>
                    <a:pt x="124972" y="190958"/>
                  </a:lnTo>
                  <a:lnTo>
                    <a:pt x="119893" y="201880"/>
                  </a:lnTo>
                  <a:lnTo>
                    <a:pt x="117354" y="207164"/>
                  </a:lnTo>
                  <a:lnTo>
                    <a:pt x="115661" y="212379"/>
                  </a:lnTo>
                  <a:lnTo>
                    <a:pt x="114531" y="217549"/>
                  </a:lnTo>
                  <a:lnTo>
                    <a:pt x="113779" y="222690"/>
                  </a:lnTo>
                  <a:lnTo>
                    <a:pt x="113277" y="227810"/>
                  </a:lnTo>
                  <a:lnTo>
                    <a:pt x="112943" y="232916"/>
                  </a:lnTo>
                  <a:lnTo>
                    <a:pt x="112571" y="242260"/>
                  </a:lnTo>
                  <a:lnTo>
                    <a:pt x="112286" y="255251"/>
                  </a:lnTo>
                  <a:lnTo>
                    <a:pt x="112277" y="260105"/>
                  </a:lnTo>
                  <a:lnTo>
                    <a:pt x="112274" y="25583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95"/>
            <p:cNvSpPr/>
            <p:nvPr/>
          </p:nvSpPr>
          <p:spPr>
            <a:xfrm>
              <a:off x="3975118" y="3756660"/>
              <a:ext cx="206133" cy="211684"/>
            </a:xfrm>
            <a:custGeom>
              <a:avLst/>
              <a:gdLst/>
              <a:ahLst/>
              <a:cxnLst/>
              <a:rect l="0" t="0" r="0" b="0"/>
              <a:pathLst>
                <a:path w="206133" h="211684">
                  <a:moveTo>
                    <a:pt x="116822" y="0"/>
                  </a:moveTo>
                  <a:lnTo>
                    <a:pt x="106217" y="0"/>
                  </a:lnTo>
                  <a:lnTo>
                    <a:pt x="102978" y="1694"/>
                  </a:lnTo>
                  <a:lnTo>
                    <a:pt x="99126" y="4516"/>
                  </a:lnTo>
                  <a:lnTo>
                    <a:pt x="94865" y="8091"/>
                  </a:lnTo>
                  <a:lnTo>
                    <a:pt x="90330" y="12167"/>
                  </a:lnTo>
                  <a:lnTo>
                    <a:pt x="80777" y="21212"/>
                  </a:lnTo>
                  <a:lnTo>
                    <a:pt x="75012" y="25995"/>
                  </a:lnTo>
                  <a:lnTo>
                    <a:pt x="68629" y="30877"/>
                  </a:lnTo>
                  <a:lnTo>
                    <a:pt x="61833" y="35824"/>
                  </a:lnTo>
                  <a:lnTo>
                    <a:pt x="54762" y="41663"/>
                  </a:lnTo>
                  <a:lnTo>
                    <a:pt x="47509" y="48095"/>
                  </a:lnTo>
                  <a:lnTo>
                    <a:pt x="40133" y="54924"/>
                  </a:lnTo>
                  <a:lnTo>
                    <a:pt x="34369" y="62016"/>
                  </a:lnTo>
                  <a:lnTo>
                    <a:pt x="29680" y="69284"/>
                  </a:lnTo>
                  <a:lnTo>
                    <a:pt x="25708" y="76669"/>
                  </a:lnTo>
                  <a:lnTo>
                    <a:pt x="21366" y="84133"/>
                  </a:lnTo>
                  <a:lnTo>
                    <a:pt x="12025" y="99199"/>
                  </a:lnTo>
                  <a:lnTo>
                    <a:pt x="8011" y="106773"/>
                  </a:lnTo>
                  <a:lnTo>
                    <a:pt x="4488" y="114362"/>
                  </a:lnTo>
                  <a:lnTo>
                    <a:pt x="1292" y="121961"/>
                  </a:lnTo>
                  <a:lnTo>
                    <a:pt x="9" y="129568"/>
                  </a:lnTo>
                  <a:lnTo>
                    <a:pt x="0" y="137179"/>
                  </a:lnTo>
                  <a:lnTo>
                    <a:pt x="841" y="144792"/>
                  </a:lnTo>
                  <a:lnTo>
                    <a:pt x="3095" y="152408"/>
                  </a:lnTo>
                  <a:lnTo>
                    <a:pt x="6290" y="160026"/>
                  </a:lnTo>
                  <a:lnTo>
                    <a:pt x="10114" y="167644"/>
                  </a:lnTo>
                  <a:lnTo>
                    <a:pt x="14357" y="174416"/>
                  </a:lnTo>
                  <a:lnTo>
                    <a:pt x="18879" y="180624"/>
                  </a:lnTo>
                  <a:lnTo>
                    <a:pt x="23586" y="186456"/>
                  </a:lnTo>
                  <a:lnTo>
                    <a:pt x="30112" y="191191"/>
                  </a:lnTo>
                  <a:lnTo>
                    <a:pt x="37848" y="195194"/>
                  </a:lnTo>
                  <a:lnTo>
                    <a:pt x="46393" y="198710"/>
                  </a:lnTo>
                  <a:lnTo>
                    <a:pt x="55476" y="201900"/>
                  </a:lnTo>
                  <a:lnTo>
                    <a:pt x="64918" y="204873"/>
                  </a:lnTo>
                  <a:lnTo>
                    <a:pt x="74599" y="207702"/>
                  </a:lnTo>
                  <a:lnTo>
                    <a:pt x="85287" y="209588"/>
                  </a:lnTo>
                  <a:lnTo>
                    <a:pt x="96645" y="210846"/>
                  </a:lnTo>
                  <a:lnTo>
                    <a:pt x="108451" y="211683"/>
                  </a:lnTo>
                  <a:lnTo>
                    <a:pt x="119708" y="210549"/>
                  </a:lnTo>
                  <a:lnTo>
                    <a:pt x="130600" y="208100"/>
                  </a:lnTo>
                  <a:lnTo>
                    <a:pt x="141247" y="204773"/>
                  </a:lnTo>
                  <a:lnTo>
                    <a:pt x="150885" y="200862"/>
                  </a:lnTo>
                  <a:lnTo>
                    <a:pt x="159851" y="196561"/>
                  </a:lnTo>
                  <a:lnTo>
                    <a:pt x="168367" y="192001"/>
                  </a:lnTo>
                  <a:lnTo>
                    <a:pt x="175739" y="186421"/>
                  </a:lnTo>
                  <a:lnTo>
                    <a:pt x="182347" y="180161"/>
                  </a:lnTo>
                  <a:lnTo>
                    <a:pt x="188445" y="173447"/>
                  </a:lnTo>
                  <a:lnTo>
                    <a:pt x="193357" y="166432"/>
                  </a:lnTo>
                  <a:lnTo>
                    <a:pt x="197479" y="159215"/>
                  </a:lnTo>
                  <a:lnTo>
                    <a:pt x="201073" y="151863"/>
                  </a:lnTo>
                  <a:lnTo>
                    <a:pt x="203470" y="143576"/>
                  </a:lnTo>
                  <a:lnTo>
                    <a:pt x="205068" y="134664"/>
                  </a:lnTo>
                  <a:lnTo>
                    <a:pt x="206132" y="125336"/>
                  </a:lnTo>
                  <a:lnTo>
                    <a:pt x="205149" y="116578"/>
                  </a:lnTo>
                  <a:lnTo>
                    <a:pt x="202800" y="108198"/>
                  </a:lnTo>
                  <a:lnTo>
                    <a:pt x="199541" y="100072"/>
                  </a:lnTo>
                  <a:lnTo>
                    <a:pt x="195675" y="92115"/>
                  </a:lnTo>
                  <a:lnTo>
                    <a:pt x="191403" y="84270"/>
                  </a:lnTo>
                  <a:lnTo>
                    <a:pt x="186863" y="76500"/>
                  </a:lnTo>
                  <a:lnTo>
                    <a:pt x="182143" y="69627"/>
                  </a:lnTo>
                  <a:lnTo>
                    <a:pt x="177303" y="63351"/>
                  </a:lnTo>
                  <a:lnTo>
                    <a:pt x="172382" y="57474"/>
                  </a:lnTo>
                  <a:lnTo>
                    <a:pt x="165716" y="51863"/>
                  </a:lnTo>
                  <a:lnTo>
                    <a:pt x="157884" y="46429"/>
                  </a:lnTo>
                  <a:lnTo>
                    <a:pt x="149278" y="41112"/>
                  </a:lnTo>
                  <a:lnTo>
                    <a:pt x="140999" y="36722"/>
                  </a:lnTo>
                  <a:lnTo>
                    <a:pt x="132940" y="32948"/>
                  </a:lnTo>
                  <a:lnTo>
                    <a:pt x="125027" y="29585"/>
                  </a:lnTo>
                  <a:lnTo>
                    <a:pt x="117212" y="26497"/>
                  </a:lnTo>
                  <a:lnTo>
                    <a:pt x="101756" y="20808"/>
                  </a:lnTo>
                  <a:lnTo>
                    <a:pt x="94924" y="18952"/>
                  </a:lnTo>
                  <a:lnTo>
                    <a:pt x="88677" y="17714"/>
                  </a:lnTo>
                  <a:lnTo>
                    <a:pt x="82818" y="16890"/>
                  </a:lnTo>
                  <a:lnTo>
                    <a:pt x="77220" y="17186"/>
                  </a:lnTo>
                  <a:lnTo>
                    <a:pt x="71794" y="18231"/>
                  </a:lnTo>
                  <a:lnTo>
                    <a:pt x="66483" y="19774"/>
                  </a:lnTo>
                  <a:lnTo>
                    <a:pt x="62096" y="20803"/>
                  </a:lnTo>
                  <a:lnTo>
                    <a:pt x="58325" y="21488"/>
                  </a:lnTo>
                  <a:lnTo>
                    <a:pt x="54964" y="21946"/>
                  </a:lnTo>
                  <a:lnTo>
                    <a:pt x="52723" y="23097"/>
                  </a:lnTo>
                  <a:lnTo>
                    <a:pt x="51229" y="24712"/>
                  </a:lnTo>
                  <a:lnTo>
                    <a:pt x="48242" y="3048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96"/>
            <p:cNvSpPr/>
            <p:nvPr/>
          </p:nvSpPr>
          <p:spPr>
            <a:xfrm>
              <a:off x="4137660" y="3611880"/>
              <a:ext cx="265991" cy="388464"/>
            </a:xfrm>
            <a:custGeom>
              <a:avLst/>
              <a:gdLst/>
              <a:ahLst/>
              <a:cxnLst/>
              <a:rect l="0" t="0" r="0" b="0"/>
              <a:pathLst>
                <a:path w="265991" h="388464">
                  <a:moveTo>
                    <a:pt x="99060" y="0"/>
                  </a:moveTo>
                  <a:lnTo>
                    <a:pt x="99060" y="4045"/>
                  </a:lnTo>
                  <a:lnTo>
                    <a:pt x="99907" y="6083"/>
                  </a:lnTo>
                  <a:lnTo>
                    <a:pt x="103105" y="10606"/>
                  </a:lnTo>
                  <a:lnTo>
                    <a:pt x="109606" y="17696"/>
                  </a:lnTo>
                  <a:lnTo>
                    <a:pt x="113711" y="21957"/>
                  </a:lnTo>
                  <a:lnTo>
                    <a:pt x="118141" y="27338"/>
                  </a:lnTo>
                  <a:lnTo>
                    <a:pt x="122787" y="33466"/>
                  </a:lnTo>
                  <a:lnTo>
                    <a:pt x="127578" y="40090"/>
                  </a:lnTo>
                  <a:lnTo>
                    <a:pt x="134159" y="47894"/>
                  </a:lnTo>
                  <a:lnTo>
                    <a:pt x="141932" y="56482"/>
                  </a:lnTo>
                  <a:lnTo>
                    <a:pt x="150502" y="65595"/>
                  </a:lnTo>
                  <a:lnTo>
                    <a:pt x="158754" y="75057"/>
                  </a:lnTo>
                  <a:lnTo>
                    <a:pt x="166796" y="84751"/>
                  </a:lnTo>
                  <a:lnTo>
                    <a:pt x="182505" y="104554"/>
                  </a:lnTo>
                  <a:lnTo>
                    <a:pt x="197953" y="124644"/>
                  </a:lnTo>
                  <a:lnTo>
                    <a:pt x="205629" y="135589"/>
                  </a:lnTo>
                  <a:lnTo>
                    <a:pt x="213286" y="147119"/>
                  </a:lnTo>
                  <a:lnTo>
                    <a:pt x="228567" y="171220"/>
                  </a:lnTo>
                  <a:lnTo>
                    <a:pt x="243826" y="196042"/>
                  </a:lnTo>
                  <a:lnTo>
                    <a:pt x="249757" y="208588"/>
                  </a:lnTo>
                  <a:lnTo>
                    <a:pt x="254558" y="221186"/>
                  </a:lnTo>
                  <a:lnTo>
                    <a:pt x="258606" y="233817"/>
                  </a:lnTo>
                  <a:lnTo>
                    <a:pt x="261304" y="246471"/>
                  </a:lnTo>
                  <a:lnTo>
                    <a:pt x="263103" y="259141"/>
                  </a:lnTo>
                  <a:lnTo>
                    <a:pt x="264302" y="271821"/>
                  </a:lnTo>
                  <a:lnTo>
                    <a:pt x="265101" y="283661"/>
                  </a:lnTo>
                  <a:lnTo>
                    <a:pt x="265634" y="294940"/>
                  </a:lnTo>
                  <a:lnTo>
                    <a:pt x="265990" y="305847"/>
                  </a:lnTo>
                  <a:lnTo>
                    <a:pt x="263687" y="315658"/>
                  </a:lnTo>
                  <a:lnTo>
                    <a:pt x="259611" y="324738"/>
                  </a:lnTo>
                  <a:lnTo>
                    <a:pt x="254354" y="333332"/>
                  </a:lnTo>
                  <a:lnTo>
                    <a:pt x="247463" y="341602"/>
                  </a:lnTo>
                  <a:lnTo>
                    <a:pt x="239482" y="349655"/>
                  </a:lnTo>
                  <a:lnTo>
                    <a:pt x="230775" y="357563"/>
                  </a:lnTo>
                  <a:lnTo>
                    <a:pt x="221584" y="363682"/>
                  </a:lnTo>
                  <a:lnTo>
                    <a:pt x="212069" y="368608"/>
                  </a:lnTo>
                  <a:lnTo>
                    <a:pt x="202339" y="372739"/>
                  </a:lnTo>
                  <a:lnTo>
                    <a:pt x="191620" y="376339"/>
                  </a:lnTo>
                  <a:lnTo>
                    <a:pt x="180240" y="379586"/>
                  </a:lnTo>
                  <a:lnTo>
                    <a:pt x="168419" y="382597"/>
                  </a:lnTo>
                  <a:lnTo>
                    <a:pt x="154614" y="384605"/>
                  </a:lnTo>
                  <a:lnTo>
                    <a:pt x="139482" y="385943"/>
                  </a:lnTo>
                  <a:lnTo>
                    <a:pt x="123468" y="386836"/>
                  </a:lnTo>
                  <a:lnTo>
                    <a:pt x="92128" y="387827"/>
                  </a:lnTo>
                  <a:lnTo>
                    <a:pt x="42751" y="388463"/>
                  </a:lnTo>
                  <a:lnTo>
                    <a:pt x="33581" y="387669"/>
                  </a:lnTo>
                  <a:lnTo>
                    <a:pt x="24927" y="386293"/>
                  </a:lnTo>
                  <a:lnTo>
                    <a:pt x="0" y="38100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068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ea typeface="ＭＳ Ｐゴシック" pitchFamily="-106" charset="-128"/>
            </a:endParaRPr>
          </a:p>
        </p:txBody>
      </p:sp>
      <p:sp>
        <p:nvSpPr>
          <p:cNvPr id="24586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</a:rPr>
              <a:t>Classifications of Triangles</a:t>
            </a:r>
          </a:p>
        </p:txBody>
      </p:sp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304800" y="2895600"/>
            <a:ext cx="1981200" cy="830263"/>
            <a:chOff x="192" y="1824"/>
            <a:chExt cx="1248" cy="523"/>
          </a:xfrm>
        </p:grpSpPr>
        <p:sp>
          <p:nvSpPr>
            <p:cNvPr id="24630" name="TextBox 23"/>
            <p:cNvSpPr txBox="1">
              <a:spLocks noChangeArrowheads="1"/>
            </p:cNvSpPr>
            <p:nvPr/>
          </p:nvSpPr>
          <p:spPr bwMode="auto">
            <a:xfrm>
              <a:off x="192" y="1824"/>
              <a:ext cx="1248" cy="523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Equiangular</a:t>
              </a:r>
            </a:p>
            <a:p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  </a:t>
              </a:r>
              <a:endPara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endParaRPr>
            </a:p>
          </p:txBody>
        </p:sp>
        <p:graphicFrame>
          <p:nvGraphicFramePr>
            <p:cNvPr id="24584" name="Object 8"/>
            <p:cNvGraphicFramePr>
              <a:graphicFrameLocks noChangeAspect="1"/>
            </p:cNvGraphicFramePr>
            <p:nvPr/>
          </p:nvGraphicFramePr>
          <p:xfrm>
            <a:off x="192" y="2112"/>
            <a:ext cx="1200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46" name="Equation" r:id="rId4" imgW="863600" imgH="139700" progId="Equation.3">
                    <p:embed/>
                  </p:oleObj>
                </mc:Choice>
                <mc:Fallback>
                  <p:oleObj name="Equation" r:id="rId4" imgW="863600" imgH="139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" y="2112"/>
                          <a:ext cx="1200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4"/>
          <p:cNvGrpSpPr>
            <a:grpSpLocks/>
          </p:cNvGrpSpPr>
          <p:nvPr/>
        </p:nvGrpSpPr>
        <p:grpSpPr bwMode="auto">
          <a:xfrm rot="986420">
            <a:off x="838200" y="1447800"/>
            <a:ext cx="1371600" cy="1035050"/>
            <a:chOff x="838200" y="1447800"/>
            <a:chExt cx="1371600" cy="1034509"/>
          </a:xfrm>
        </p:grpSpPr>
        <p:sp>
          <p:nvSpPr>
            <p:cNvPr id="24" name="Freeform 23"/>
            <p:cNvSpPr/>
            <p:nvPr/>
          </p:nvSpPr>
          <p:spPr>
            <a:xfrm rot="4050245">
              <a:off x="989625" y="2236669"/>
              <a:ext cx="331614" cy="155575"/>
            </a:xfrm>
            <a:custGeom>
              <a:avLst/>
              <a:gdLst>
                <a:gd name="connsiteX0" fmla="*/ 0 w 331781"/>
                <a:gd name="connsiteY0" fmla="*/ 154466 h 154466"/>
                <a:gd name="connsiteX1" fmla="*/ 137289 w 331781"/>
                <a:gd name="connsiteY1" fmla="*/ 17163 h 154466"/>
                <a:gd name="connsiteX2" fmla="*/ 331781 w 331781"/>
                <a:gd name="connsiteY2" fmla="*/ 51489 h 154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781" h="154466">
                  <a:moveTo>
                    <a:pt x="0" y="154466"/>
                  </a:moveTo>
                  <a:cubicBezTo>
                    <a:pt x="40996" y="94396"/>
                    <a:pt x="81992" y="34326"/>
                    <a:pt x="137289" y="17163"/>
                  </a:cubicBezTo>
                  <a:cubicBezTo>
                    <a:pt x="192586" y="0"/>
                    <a:pt x="331781" y="51489"/>
                    <a:pt x="331781" y="51489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  <a:ea typeface="ＭＳ Ｐゴシック" pitchFamily="-107" charset="-128"/>
                <a:cs typeface="ＭＳ Ｐゴシック" pitchFamily="-107" charset="-128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9536005">
              <a:off x="1706568" y="2201423"/>
              <a:ext cx="331788" cy="155494"/>
            </a:xfrm>
            <a:custGeom>
              <a:avLst/>
              <a:gdLst>
                <a:gd name="connsiteX0" fmla="*/ 0 w 331781"/>
                <a:gd name="connsiteY0" fmla="*/ 154466 h 154466"/>
                <a:gd name="connsiteX1" fmla="*/ 137289 w 331781"/>
                <a:gd name="connsiteY1" fmla="*/ 17163 h 154466"/>
                <a:gd name="connsiteX2" fmla="*/ 331781 w 331781"/>
                <a:gd name="connsiteY2" fmla="*/ 51489 h 154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781" h="154466">
                  <a:moveTo>
                    <a:pt x="0" y="154466"/>
                  </a:moveTo>
                  <a:cubicBezTo>
                    <a:pt x="40996" y="94396"/>
                    <a:pt x="81992" y="34326"/>
                    <a:pt x="137289" y="17163"/>
                  </a:cubicBezTo>
                  <a:cubicBezTo>
                    <a:pt x="192586" y="0"/>
                    <a:pt x="331781" y="51489"/>
                    <a:pt x="331781" y="51489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  <a:ea typeface="ＭＳ Ｐゴシック" pitchFamily="-107" charset="-128"/>
                <a:cs typeface="ＭＳ Ｐゴシック" pitchFamily="-107" charset="-128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>
              <a:off x="836478" y="1447361"/>
              <a:ext cx="1371600" cy="990082"/>
            </a:xfrm>
            <a:prstGeom prst="triangle">
              <a:avLst/>
            </a:prstGeom>
            <a:noFill/>
            <a:ln w="38100" cap="flat" cmpd="sng" algn="ctr">
              <a:solidFill>
                <a:schemeClr val="accent1">
                  <a:shade val="50000"/>
                  <a:satMod val="103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pitchFamily="-107" charset="-128"/>
                <a:cs typeface="ＭＳ Ｐゴシック" pitchFamily="-107" charset="-128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 rot="11778738">
              <a:off x="1329714" y="1642572"/>
              <a:ext cx="331788" cy="155494"/>
            </a:xfrm>
            <a:custGeom>
              <a:avLst/>
              <a:gdLst>
                <a:gd name="connsiteX0" fmla="*/ 0 w 331781"/>
                <a:gd name="connsiteY0" fmla="*/ 154466 h 154466"/>
                <a:gd name="connsiteX1" fmla="*/ 137289 w 331781"/>
                <a:gd name="connsiteY1" fmla="*/ 17163 h 154466"/>
                <a:gd name="connsiteX2" fmla="*/ 331781 w 331781"/>
                <a:gd name="connsiteY2" fmla="*/ 51489 h 154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1781" h="154466">
                  <a:moveTo>
                    <a:pt x="0" y="154466"/>
                  </a:moveTo>
                  <a:cubicBezTo>
                    <a:pt x="40996" y="94396"/>
                    <a:pt x="81992" y="34326"/>
                    <a:pt x="137289" y="17163"/>
                  </a:cubicBezTo>
                  <a:cubicBezTo>
                    <a:pt x="192586" y="0"/>
                    <a:pt x="331781" y="51489"/>
                    <a:pt x="331781" y="51489"/>
                  </a:cubicBez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  <a:ea typeface="ＭＳ Ｐゴシック" pitchFamily="-107" charset="-128"/>
                <a:cs typeface="ＭＳ Ｐゴシック" pitchFamily="-107" charset="-128"/>
              </a:endParaRPr>
            </a:p>
          </p:txBody>
        </p:sp>
      </p:grp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2514600" y="2895600"/>
            <a:ext cx="1981200" cy="830263"/>
            <a:chOff x="1584" y="1824"/>
            <a:chExt cx="1248" cy="523"/>
          </a:xfrm>
        </p:grpSpPr>
        <p:sp>
          <p:nvSpPr>
            <p:cNvPr id="24625" name="TextBox 23"/>
            <p:cNvSpPr txBox="1">
              <a:spLocks noChangeArrowheads="1"/>
            </p:cNvSpPr>
            <p:nvPr/>
          </p:nvSpPr>
          <p:spPr bwMode="auto">
            <a:xfrm>
              <a:off x="1584" y="1824"/>
              <a:ext cx="1248" cy="523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Acute</a:t>
              </a:r>
            </a:p>
            <a:p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  </a:t>
              </a:r>
              <a:endPara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endParaRPr>
            </a:p>
          </p:txBody>
        </p:sp>
        <p:graphicFrame>
          <p:nvGraphicFramePr>
            <p:cNvPr id="24583" name="Object 7"/>
            <p:cNvGraphicFramePr>
              <a:graphicFrameLocks noChangeAspect="1"/>
            </p:cNvGraphicFramePr>
            <p:nvPr/>
          </p:nvGraphicFramePr>
          <p:xfrm>
            <a:off x="1601" y="2112"/>
            <a:ext cx="1165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47" name="Equation" r:id="rId6" imgW="838200" imgH="139700" progId="Equation.3">
                    <p:embed/>
                  </p:oleObj>
                </mc:Choice>
                <mc:Fallback>
                  <p:oleObj name="Equation" r:id="rId6" imgW="838200" imgH="139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1" y="2112"/>
                          <a:ext cx="1165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4724400" y="2903538"/>
            <a:ext cx="1981200" cy="830262"/>
            <a:chOff x="2976" y="1829"/>
            <a:chExt cx="1248" cy="523"/>
          </a:xfrm>
        </p:grpSpPr>
        <p:sp>
          <p:nvSpPr>
            <p:cNvPr id="24624" name="TextBox 23"/>
            <p:cNvSpPr txBox="1">
              <a:spLocks noChangeArrowheads="1"/>
            </p:cNvSpPr>
            <p:nvPr/>
          </p:nvSpPr>
          <p:spPr bwMode="auto">
            <a:xfrm>
              <a:off x="2976" y="1829"/>
              <a:ext cx="1248" cy="523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Right</a:t>
              </a:r>
            </a:p>
            <a:p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  </a:t>
              </a:r>
              <a:endPara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endParaRPr>
            </a:p>
          </p:txBody>
        </p:sp>
        <p:graphicFrame>
          <p:nvGraphicFramePr>
            <p:cNvPr id="24582" name="Object 6"/>
            <p:cNvGraphicFramePr>
              <a:graphicFrameLocks noChangeAspect="1"/>
            </p:cNvGraphicFramePr>
            <p:nvPr/>
          </p:nvGraphicFramePr>
          <p:xfrm>
            <a:off x="3046" y="2091"/>
            <a:ext cx="1059" cy="2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48" name="Equation" r:id="rId8" imgW="762000" imgH="177800" progId="Equation.3">
                    <p:embed/>
                  </p:oleObj>
                </mc:Choice>
                <mc:Fallback>
                  <p:oleObj name="Equation" r:id="rId8" imgW="762000" imgH="177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6" y="2091"/>
                          <a:ext cx="1059" cy="2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6934200" y="2895600"/>
            <a:ext cx="1981200" cy="830263"/>
            <a:chOff x="4368" y="1824"/>
            <a:chExt cx="1248" cy="523"/>
          </a:xfrm>
        </p:grpSpPr>
        <p:sp>
          <p:nvSpPr>
            <p:cNvPr id="24623" name="TextBox 23"/>
            <p:cNvSpPr txBox="1">
              <a:spLocks noChangeArrowheads="1"/>
            </p:cNvSpPr>
            <p:nvPr/>
          </p:nvSpPr>
          <p:spPr bwMode="auto">
            <a:xfrm>
              <a:off x="4368" y="1824"/>
              <a:ext cx="1248" cy="523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Obtuse</a:t>
              </a:r>
            </a:p>
            <a:p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  </a:t>
              </a:r>
              <a:endPara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endParaRPr>
            </a:p>
          </p:txBody>
        </p:sp>
        <p:graphicFrame>
          <p:nvGraphicFramePr>
            <p:cNvPr id="24581" name="Object 5"/>
            <p:cNvGraphicFramePr>
              <a:graphicFrameLocks noChangeAspect="1"/>
            </p:cNvGraphicFramePr>
            <p:nvPr/>
          </p:nvGraphicFramePr>
          <p:xfrm>
            <a:off x="4398" y="2112"/>
            <a:ext cx="1218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49" name="Equation" r:id="rId10" imgW="876300" imgH="139700" progId="Equation.3">
                    <p:embed/>
                  </p:oleObj>
                </mc:Choice>
                <mc:Fallback>
                  <p:oleObj name="Equation" r:id="rId10" imgW="876300" imgH="139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98" y="2112"/>
                          <a:ext cx="1218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52"/>
          <p:cNvGrpSpPr>
            <a:grpSpLocks/>
          </p:cNvGrpSpPr>
          <p:nvPr/>
        </p:nvGrpSpPr>
        <p:grpSpPr bwMode="auto">
          <a:xfrm>
            <a:off x="2895600" y="1600200"/>
            <a:ext cx="1371600" cy="990600"/>
            <a:chOff x="2895600" y="1524000"/>
            <a:chExt cx="1371600" cy="990600"/>
          </a:xfrm>
        </p:grpSpPr>
        <p:cxnSp>
          <p:nvCxnSpPr>
            <p:cNvPr id="42" name="Straight Connector 41"/>
            <p:cNvCxnSpPr/>
            <p:nvPr/>
          </p:nvCxnSpPr>
          <p:spPr>
            <a:xfrm rot="5400000" flipH="1" flipV="1">
              <a:off x="2781300" y="1638300"/>
              <a:ext cx="609600" cy="381000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3276600" y="1524000"/>
              <a:ext cx="990600" cy="990600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>
              <a:off x="2895600" y="2133600"/>
              <a:ext cx="1371600" cy="381000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66"/>
          <p:cNvGrpSpPr>
            <a:grpSpLocks/>
          </p:cNvGrpSpPr>
          <p:nvPr/>
        </p:nvGrpSpPr>
        <p:grpSpPr bwMode="auto">
          <a:xfrm>
            <a:off x="4953000" y="1600200"/>
            <a:ext cx="1447800" cy="838200"/>
            <a:chOff x="4953000" y="1600200"/>
            <a:chExt cx="1447800" cy="838200"/>
          </a:xfrm>
        </p:grpSpPr>
        <p:sp>
          <p:nvSpPr>
            <p:cNvPr id="54" name="Right Triangle 53"/>
            <p:cNvSpPr/>
            <p:nvPr/>
          </p:nvSpPr>
          <p:spPr>
            <a:xfrm flipH="1">
              <a:off x="4953000" y="1600200"/>
              <a:ext cx="1447800" cy="838200"/>
            </a:xfrm>
            <a:prstGeom prst="rtTriangle">
              <a:avLst/>
            </a:prstGeom>
            <a:noFill/>
            <a:ln w="38100" cap="flat" cmpd="sng" algn="ctr">
              <a:solidFill>
                <a:schemeClr val="accent1">
                  <a:shade val="50000"/>
                  <a:satMod val="103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pitchFamily="-107" charset="-128"/>
                <a:cs typeface="ＭＳ Ｐゴシック" pitchFamily="-107" charset="-128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>
            <a:xfrm rot="10800000">
              <a:off x="6172200" y="2209800"/>
              <a:ext cx="228600" cy="1588"/>
            </a:xfrm>
            <a:prstGeom prst="line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6058694" y="2323306"/>
              <a:ext cx="228600" cy="1588"/>
            </a:xfrm>
            <a:prstGeom prst="line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65"/>
          <p:cNvGrpSpPr>
            <a:grpSpLocks/>
          </p:cNvGrpSpPr>
          <p:nvPr/>
        </p:nvGrpSpPr>
        <p:grpSpPr bwMode="auto">
          <a:xfrm>
            <a:off x="7010400" y="1752600"/>
            <a:ext cx="1828800" cy="609600"/>
            <a:chOff x="7010400" y="1752600"/>
            <a:chExt cx="1676400" cy="533400"/>
          </a:xfrm>
        </p:grpSpPr>
        <p:cxnSp>
          <p:nvCxnSpPr>
            <p:cNvPr id="61" name="Straight Connector 60"/>
            <p:cNvCxnSpPr/>
            <p:nvPr/>
          </p:nvCxnSpPr>
          <p:spPr>
            <a:xfrm rot="5400000" flipH="1" flipV="1">
              <a:off x="6972168" y="1790832"/>
              <a:ext cx="533400" cy="456935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7467335" y="1752600"/>
              <a:ext cx="1219465" cy="304205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0800000" flipV="1">
              <a:off x="7010400" y="2056805"/>
              <a:ext cx="1676400" cy="229195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72"/>
          <p:cNvGrpSpPr>
            <a:grpSpLocks/>
          </p:cNvGrpSpPr>
          <p:nvPr/>
        </p:nvGrpSpPr>
        <p:grpSpPr bwMode="auto">
          <a:xfrm>
            <a:off x="1371600" y="4191000"/>
            <a:ext cx="1371600" cy="1144588"/>
            <a:chOff x="685800" y="4191000"/>
            <a:chExt cx="1371600" cy="1143794"/>
          </a:xfrm>
        </p:grpSpPr>
        <p:sp>
          <p:nvSpPr>
            <p:cNvPr id="21" name="Isosceles Triangle 20"/>
            <p:cNvSpPr/>
            <p:nvPr/>
          </p:nvSpPr>
          <p:spPr>
            <a:xfrm>
              <a:off x="685800" y="4191000"/>
              <a:ext cx="1371600" cy="989913"/>
            </a:xfrm>
            <a:prstGeom prst="triangle">
              <a:avLst/>
            </a:prstGeom>
            <a:noFill/>
            <a:ln w="38100" cap="flat" cmpd="sng" algn="ctr">
              <a:solidFill>
                <a:schemeClr val="accent1">
                  <a:shade val="50000"/>
                  <a:satMod val="103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pitchFamily="-107" charset="-128"/>
                <a:cs typeface="ＭＳ Ｐゴシック" pitchFamily="-107" charset="-128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914400" y="4571736"/>
              <a:ext cx="228600" cy="15229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1600200" y="4571736"/>
              <a:ext cx="228600" cy="15229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>
              <a:off x="1219307" y="5180912"/>
              <a:ext cx="304589" cy="317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52"/>
          <p:cNvGrpSpPr>
            <a:grpSpLocks/>
          </p:cNvGrpSpPr>
          <p:nvPr/>
        </p:nvGrpSpPr>
        <p:grpSpPr bwMode="auto">
          <a:xfrm>
            <a:off x="963613" y="5486400"/>
            <a:ext cx="1981200" cy="830263"/>
            <a:chOff x="607" y="3456"/>
            <a:chExt cx="1248" cy="523"/>
          </a:xfrm>
        </p:grpSpPr>
        <p:sp>
          <p:nvSpPr>
            <p:cNvPr id="24609" name="TextBox 23"/>
            <p:cNvSpPr txBox="1">
              <a:spLocks noChangeArrowheads="1"/>
            </p:cNvSpPr>
            <p:nvPr/>
          </p:nvSpPr>
          <p:spPr bwMode="auto">
            <a:xfrm>
              <a:off x="607" y="3456"/>
              <a:ext cx="1248" cy="523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Equilateral</a:t>
              </a:r>
            </a:p>
            <a:p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  </a:t>
              </a:r>
              <a:endPara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endParaRPr>
            </a:p>
          </p:txBody>
        </p:sp>
        <p:graphicFrame>
          <p:nvGraphicFramePr>
            <p:cNvPr id="24580" name="Object 4"/>
            <p:cNvGraphicFramePr>
              <a:graphicFrameLocks noChangeAspect="1"/>
            </p:cNvGraphicFramePr>
            <p:nvPr/>
          </p:nvGraphicFramePr>
          <p:xfrm>
            <a:off x="695" y="3744"/>
            <a:ext cx="1024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50" name="Equation" r:id="rId12" imgW="736600" imgH="139700" progId="Equation.3">
                    <p:embed/>
                  </p:oleObj>
                </mc:Choice>
                <mc:Fallback>
                  <p:oleObj name="Equation" r:id="rId12" imgW="736600" imgH="139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5" y="3744"/>
                          <a:ext cx="1024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Group 53"/>
          <p:cNvGrpSpPr>
            <a:grpSpLocks/>
          </p:cNvGrpSpPr>
          <p:nvPr/>
        </p:nvGrpSpPr>
        <p:grpSpPr bwMode="auto">
          <a:xfrm>
            <a:off x="3173413" y="5486400"/>
            <a:ext cx="2693987" cy="830263"/>
            <a:chOff x="1999" y="3456"/>
            <a:chExt cx="1697" cy="523"/>
          </a:xfrm>
        </p:grpSpPr>
        <p:sp>
          <p:nvSpPr>
            <p:cNvPr id="24608" name="TextBox 23"/>
            <p:cNvSpPr txBox="1">
              <a:spLocks noChangeArrowheads="1"/>
            </p:cNvSpPr>
            <p:nvPr/>
          </p:nvSpPr>
          <p:spPr bwMode="auto">
            <a:xfrm>
              <a:off x="1999" y="3456"/>
              <a:ext cx="1697" cy="523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Isosceles</a:t>
              </a:r>
            </a:p>
            <a:p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  </a:t>
              </a:r>
              <a:endPara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endParaRPr>
            </a:p>
          </p:txBody>
        </p:sp>
        <p:graphicFrame>
          <p:nvGraphicFramePr>
            <p:cNvPr id="24579" name="Object 3"/>
            <p:cNvGraphicFramePr>
              <a:graphicFrameLocks noChangeAspect="1"/>
            </p:cNvGraphicFramePr>
            <p:nvPr/>
          </p:nvGraphicFramePr>
          <p:xfrm>
            <a:off x="2047" y="3744"/>
            <a:ext cx="1553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51" name="Equation" r:id="rId14" imgW="1117600" imgH="139700" progId="Equation.3">
                    <p:embed/>
                  </p:oleObj>
                </mc:Choice>
                <mc:Fallback>
                  <p:oleObj name="Equation" r:id="rId14" imgW="1117600" imgH="139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47" y="3744"/>
                          <a:ext cx="1553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3" name="Group 54"/>
          <p:cNvGrpSpPr>
            <a:grpSpLocks/>
          </p:cNvGrpSpPr>
          <p:nvPr/>
        </p:nvGrpSpPr>
        <p:grpSpPr bwMode="auto">
          <a:xfrm>
            <a:off x="6096000" y="5494338"/>
            <a:ext cx="1981200" cy="830262"/>
            <a:chOff x="3840" y="3461"/>
            <a:chExt cx="1248" cy="523"/>
          </a:xfrm>
        </p:grpSpPr>
        <p:sp>
          <p:nvSpPr>
            <p:cNvPr id="24607" name="TextBox 23"/>
            <p:cNvSpPr txBox="1">
              <a:spLocks noChangeArrowheads="1"/>
            </p:cNvSpPr>
            <p:nvPr/>
          </p:nvSpPr>
          <p:spPr bwMode="auto">
            <a:xfrm>
              <a:off x="3840" y="3461"/>
              <a:ext cx="1248" cy="523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Scalene</a:t>
              </a:r>
            </a:p>
            <a:p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  </a:t>
              </a:r>
              <a:endPara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endParaRPr>
            </a:p>
          </p:txBody>
        </p:sp>
        <p:graphicFrame>
          <p:nvGraphicFramePr>
            <p:cNvPr id="24578" name="Object 2"/>
            <p:cNvGraphicFramePr>
              <a:graphicFrameLocks noChangeAspect="1"/>
            </p:cNvGraphicFramePr>
            <p:nvPr/>
          </p:nvGraphicFramePr>
          <p:xfrm>
            <a:off x="3936" y="3749"/>
            <a:ext cx="1006" cy="1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52" name="Equation" r:id="rId16" imgW="723900" imgH="139700" progId="Equation.3">
                    <p:embed/>
                  </p:oleObj>
                </mc:Choice>
                <mc:Fallback>
                  <p:oleObj name="Equation" r:id="rId16" imgW="723900" imgH="139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36" y="3749"/>
                          <a:ext cx="1006" cy="1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" name="Group 81"/>
          <p:cNvGrpSpPr>
            <a:grpSpLocks/>
          </p:cNvGrpSpPr>
          <p:nvPr/>
        </p:nvGrpSpPr>
        <p:grpSpPr bwMode="auto">
          <a:xfrm rot="-3702804">
            <a:off x="6323013" y="4152900"/>
            <a:ext cx="1371600" cy="990600"/>
            <a:chOff x="2895600" y="1524000"/>
            <a:chExt cx="1371600" cy="990600"/>
          </a:xfrm>
        </p:grpSpPr>
        <p:cxnSp>
          <p:nvCxnSpPr>
            <p:cNvPr id="83" name="Straight Connector 82"/>
            <p:cNvCxnSpPr/>
            <p:nvPr/>
          </p:nvCxnSpPr>
          <p:spPr>
            <a:xfrm rot="5400000" flipH="1" flipV="1">
              <a:off x="2783565" y="1636219"/>
              <a:ext cx="609600" cy="381000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3277054" y="1520391"/>
              <a:ext cx="990600" cy="990600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0800000">
              <a:off x="2896815" y="2129208"/>
              <a:ext cx="1371600" cy="381000"/>
            </a:xfrm>
            <a:prstGeom prst="line">
              <a:avLst/>
            </a:prstGeom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89"/>
          <p:cNvGrpSpPr>
            <a:grpSpLocks/>
          </p:cNvGrpSpPr>
          <p:nvPr/>
        </p:nvGrpSpPr>
        <p:grpSpPr bwMode="auto">
          <a:xfrm rot="5400000">
            <a:off x="4114800" y="3962400"/>
            <a:ext cx="1219200" cy="1524000"/>
            <a:chOff x="4114800" y="4038600"/>
            <a:chExt cx="1219200" cy="1524000"/>
          </a:xfrm>
        </p:grpSpPr>
        <p:sp>
          <p:nvSpPr>
            <p:cNvPr id="86" name="Isosceles Triangle 85"/>
            <p:cNvSpPr/>
            <p:nvPr/>
          </p:nvSpPr>
          <p:spPr>
            <a:xfrm>
              <a:off x="4114800" y="4038600"/>
              <a:ext cx="1219200" cy="1524000"/>
            </a:xfrm>
            <a:prstGeom prst="triangle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pitchFamily="-107" charset="-128"/>
                <a:cs typeface="ＭＳ Ｐゴシック" pitchFamily="-107" charset="-128"/>
              </a:endParaRPr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4264025" y="4727575"/>
              <a:ext cx="304800" cy="15240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4873625" y="4727575"/>
              <a:ext cx="304800" cy="15240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Connector 57"/>
          <p:cNvCxnSpPr/>
          <p:nvPr/>
        </p:nvCxnSpPr>
        <p:spPr>
          <a:xfrm rot="5400000">
            <a:off x="1447800" y="1752600"/>
            <a:ext cx="228600" cy="762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990600" y="2057400"/>
            <a:ext cx="152400" cy="1524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16200000" flipH="1">
            <a:off x="1646482" y="2239717"/>
            <a:ext cx="183041" cy="1232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940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ea typeface="ＭＳ Ｐゴシック" pitchFamily="-106" charset="-128"/>
            </a:endParaRPr>
          </a:p>
        </p:txBody>
      </p:sp>
      <p:sp>
        <p:nvSpPr>
          <p:cNvPr id="26627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</a:rPr>
              <a:t>Classifications of Triangles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 rot="-1179975">
            <a:off x="1233488" y="1722438"/>
            <a:ext cx="1473200" cy="1701800"/>
            <a:chOff x="584656" y="1752600"/>
            <a:chExt cx="1472744" cy="1701344"/>
          </a:xfrm>
        </p:grpSpPr>
        <p:grpSp>
          <p:nvGrpSpPr>
            <p:cNvPr id="26643" name="Group 14"/>
            <p:cNvGrpSpPr>
              <a:grpSpLocks/>
            </p:cNvGrpSpPr>
            <p:nvPr/>
          </p:nvGrpSpPr>
          <p:grpSpPr bwMode="auto">
            <a:xfrm>
              <a:off x="990600" y="2819401"/>
              <a:ext cx="230188" cy="228600"/>
              <a:chOff x="990600" y="2819401"/>
              <a:chExt cx="230188" cy="228600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989100" y="2815413"/>
                <a:ext cx="228530" cy="158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16200000">
                <a:off x="1103137" y="2927801"/>
                <a:ext cx="228539" cy="158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Right Triangle 10"/>
            <p:cNvSpPr/>
            <p:nvPr/>
          </p:nvSpPr>
          <p:spPr>
            <a:xfrm>
              <a:off x="990990" y="1750279"/>
              <a:ext cx="1066470" cy="1295053"/>
            </a:xfrm>
            <a:prstGeom prst="rtTriangle">
              <a:avLst/>
            </a:prstGeom>
            <a:noFill/>
            <a:ln w="38100" cap="flat" cmpd="sng" algn="ctr">
              <a:solidFill>
                <a:schemeClr val="accent1">
                  <a:shade val="50000"/>
                  <a:satMod val="103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645" name="TextBox 15"/>
            <p:cNvSpPr txBox="1">
              <a:spLocks noChangeArrowheads="1"/>
            </p:cNvSpPr>
            <p:nvPr/>
          </p:nvSpPr>
          <p:spPr bwMode="auto">
            <a:xfrm>
              <a:off x="1142999" y="3023057"/>
              <a:ext cx="762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3 in.</a:t>
              </a:r>
            </a:p>
          </p:txBody>
        </p:sp>
        <p:sp>
          <p:nvSpPr>
            <p:cNvPr id="26646" name="TextBox 16"/>
            <p:cNvSpPr txBox="1">
              <a:spLocks noChangeArrowheads="1"/>
            </p:cNvSpPr>
            <p:nvPr/>
          </p:nvSpPr>
          <p:spPr bwMode="auto">
            <a:xfrm rot="-5400000">
              <a:off x="419100" y="2222957"/>
              <a:ext cx="762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4 in.</a:t>
              </a:r>
            </a:p>
          </p:txBody>
        </p:sp>
        <p:sp>
          <p:nvSpPr>
            <p:cNvPr id="26647" name="TextBox 18"/>
            <p:cNvSpPr txBox="1">
              <a:spLocks noChangeArrowheads="1"/>
            </p:cNvSpPr>
            <p:nvPr/>
          </p:nvSpPr>
          <p:spPr bwMode="auto">
            <a:xfrm rot="2869737">
              <a:off x="1387572" y="2176024"/>
              <a:ext cx="762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5 in.</a:t>
              </a:r>
            </a:p>
          </p:txBody>
        </p: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5029200" y="1765300"/>
            <a:ext cx="3216275" cy="1739900"/>
            <a:chOff x="4937627" y="2069806"/>
            <a:chExt cx="3215773" cy="1740194"/>
          </a:xfrm>
        </p:grpSpPr>
        <p:grpSp>
          <p:nvGrpSpPr>
            <p:cNvPr id="26633" name="Group 27"/>
            <p:cNvGrpSpPr>
              <a:grpSpLocks/>
            </p:cNvGrpSpPr>
            <p:nvPr/>
          </p:nvGrpSpPr>
          <p:grpSpPr bwMode="auto">
            <a:xfrm rot="-1203164">
              <a:off x="4937627" y="2069806"/>
              <a:ext cx="2514600" cy="1243851"/>
              <a:chOff x="4953000" y="2432858"/>
              <a:chExt cx="2514600" cy="1243851"/>
            </a:xfrm>
          </p:grpSpPr>
          <p:sp>
            <p:nvSpPr>
              <p:cNvPr id="21" name="Isosceles Triangle 20"/>
              <p:cNvSpPr/>
              <p:nvPr/>
            </p:nvSpPr>
            <p:spPr>
              <a:xfrm>
                <a:off x="4952685" y="2513130"/>
                <a:ext cx="2512619" cy="760540"/>
              </a:xfrm>
              <a:prstGeom prst="triangle">
                <a:avLst/>
              </a:prstGeom>
              <a:noFill/>
              <a:ln w="38100" cap="flat" cmpd="sng" algn="ctr">
                <a:solidFill>
                  <a:schemeClr val="accent1">
                    <a:shade val="50000"/>
                    <a:satMod val="103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639" name="TextBox 21"/>
              <p:cNvSpPr txBox="1">
                <a:spLocks noChangeArrowheads="1"/>
              </p:cNvSpPr>
              <p:nvPr/>
            </p:nvSpPr>
            <p:spPr bwMode="auto">
              <a:xfrm rot="-2128757">
                <a:off x="5136143" y="2432858"/>
                <a:ext cx="859120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200">
                    <a:solidFill>
                      <a:prstClr val="black"/>
                    </a:solidFill>
                    <a:latin typeface="Times New Roman" pitchFamily="-106" charset="0"/>
                    <a:ea typeface="ＭＳ Ｐゴシック" pitchFamily="-106" charset="-128"/>
                    <a:cs typeface="Times New Roman" pitchFamily="-106" charset="0"/>
                  </a:rPr>
                  <a:t>7 cm.</a:t>
                </a:r>
              </a:p>
            </p:txBody>
          </p:sp>
          <p:sp>
            <p:nvSpPr>
              <p:cNvPr id="26640" name="TextBox 22"/>
              <p:cNvSpPr txBox="1">
                <a:spLocks noChangeArrowheads="1"/>
              </p:cNvSpPr>
              <p:nvPr/>
            </p:nvSpPr>
            <p:spPr bwMode="auto">
              <a:xfrm rot="2159360">
                <a:off x="6576255" y="2558146"/>
                <a:ext cx="839247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200">
                    <a:solidFill>
                      <a:prstClr val="black"/>
                    </a:solidFill>
                    <a:latin typeface="Times New Roman" pitchFamily="-106" charset="0"/>
                    <a:ea typeface="ＭＳ Ｐゴシック" pitchFamily="-106" charset="-128"/>
                    <a:cs typeface="Times New Roman" pitchFamily="-106" charset="0"/>
                  </a:rPr>
                  <a:t>7 cm.</a:t>
                </a:r>
              </a:p>
            </p:txBody>
          </p:sp>
          <p:sp>
            <p:nvSpPr>
              <p:cNvPr id="26641" name="TextBox 23"/>
              <p:cNvSpPr txBox="1">
                <a:spLocks noChangeArrowheads="1"/>
              </p:cNvSpPr>
              <p:nvPr/>
            </p:nvSpPr>
            <p:spPr bwMode="auto">
              <a:xfrm rot="-136478">
                <a:off x="5638800" y="3245822"/>
                <a:ext cx="1066800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200">
                    <a:solidFill>
                      <a:prstClr val="black"/>
                    </a:solidFill>
                    <a:latin typeface="Times New Roman" pitchFamily="-106" charset="0"/>
                    <a:ea typeface="ＭＳ Ｐゴシック" pitchFamily="-106" charset="-128"/>
                    <a:cs typeface="Times New Roman" pitchFamily="-106" charset="0"/>
                  </a:rPr>
                  <a:t>16 cm.</a:t>
                </a:r>
              </a:p>
            </p:txBody>
          </p:sp>
          <p:sp>
            <p:nvSpPr>
              <p:cNvPr id="26642" name="TextBox 24"/>
              <p:cNvSpPr txBox="1">
                <a:spLocks noChangeArrowheads="1"/>
              </p:cNvSpPr>
              <p:nvPr/>
            </p:nvSpPr>
            <p:spPr bwMode="auto">
              <a:xfrm>
                <a:off x="5867400" y="2540913"/>
                <a:ext cx="762000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200">
                    <a:solidFill>
                      <a:srgbClr val="FF0000"/>
                    </a:solidFill>
                    <a:latin typeface="Times New Roman" pitchFamily="-106" charset="0"/>
                    <a:ea typeface="ＭＳ Ｐゴシック" pitchFamily="-106" charset="-128"/>
                    <a:cs typeface="Times New Roman" pitchFamily="-106" charset="0"/>
                  </a:rPr>
                  <a:t>106°</a:t>
                </a:r>
              </a:p>
            </p:txBody>
          </p:sp>
        </p:grpSp>
        <p:sp>
          <p:nvSpPr>
            <p:cNvPr id="26634" name="TextBox 25"/>
            <p:cNvSpPr txBox="1">
              <a:spLocks noChangeArrowheads="1"/>
            </p:cNvSpPr>
            <p:nvPr/>
          </p:nvSpPr>
          <p:spPr bwMode="auto">
            <a:xfrm>
              <a:off x="4953000" y="3379113"/>
              <a:ext cx="762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solidFill>
                    <a:srgbClr val="FF0000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37°</a:t>
              </a:r>
            </a:p>
          </p:txBody>
        </p:sp>
        <p:sp>
          <p:nvSpPr>
            <p:cNvPr id="26635" name="TextBox 26"/>
            <p:cNvSpPr txBox="1">
              <a:spLocks noChangeArrowheads="1"/>
            </p:cNvSpPr>
            <p:nvPr/>
          </p:nvSpPr>
          <p:spPr bwMode="auto">
            <a:xfrm>
              <a:off x="7391400" y="2540913"/>
              <a:ext cx="762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solidFill>
                    <a:srgbClr val="FF0000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37°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rot="5400000" flipH="1" flipV="1">
              <a:off x="5144714" y="3239210"/>
              <a:ext cx="303263" cy="761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10800000">
              <a:off x="7162955" y="2514381"/>
              <a:ext cx="228564" cy="15242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630" name="TextBox 35"/>
          <p:cNvSpPr txBox="1">
            <a:spLocks noChangeArrowheads="1"/>
          </p:cNvSpPr>
          <p:nvPr/>
        </p:nvSpPr>
        <p:spPr bwMode="auto">
          <a:xfrm>
            <a:off x="228600" y="1184275"/>
            <a:ext cx="876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Classify the following triangles by their angles and sides.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28600" y="4232275"/>
            <a:ext cx="876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Draw an equilateral right triangle.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876800" y="5181600"/>
            <a:ext cx="31242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NOT POSSIBLE!!!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209923" y="1668955"/>
            <a:ext cx="1005718" cy="456882"/>
            <a:chOff x="2209923" y="1668955"/>
            <a:chExt cx="1005718" cy="456882"/>
          </a:xfrm>
        </p:grpSpPr>
        <p:sp>
          <p:nvSpPr>
            <p:cNvPr id="3" name="SMARTInkAnnotation142"/>
            <p:cNvSpPr/>
            <p:nvPr/>
          </p:nvSpPr>
          <p:spPr>
            <a:xfrm>
              <a:off x="2209923" y="1668955"/>
              <a:ext cx="295469" cy="350346"/>
            </a:xfrm>
            <a:custGeom>
              <a:avLst/>
              <a:gdLst/>
              <a:ahLst/>
              <a:cxnLst/>
              <a:rect l="0" t="0" r="0" b="0"/>
              <a:pathLst>
                <a:path w="295469" h="350346">
                  <a:moveTo>
                    <a:pt x="30357" y="152225"/>
                  </a:moveTo>
                  <a:lnTo>
                    <a:pt x="34402" y="152225"/>
                  </a:lnTo>
                  <a:lnTo>
                    <a:pt x="35594" y="153072"/>
                  </a:lnTo>
                  <a:lnTo>
                    <a:pt x="36388" y="154483"/>
                  </a:lnTo>
                  <a:lnTo>
                    <a:pt x="37271" y="158308"/>
                  </a:lnTo>
                  <a:lnTo>
                    <a:pt x="37768" y="166069"/>
                  </a:lnTo>
                  <a:lnTo>
                    <a:pt x="37915" y="179563"/>
                  </a:lnTo>
                  <a:lnTo>
                    <a:pt x="37949" y="192315"/>
                  </a:lnTo>
                  <a:lnTo>
                    <a:pt x="37112" y="198425"/>
                  </a:lnTo>
                  <a:lnTo>
                    <a:pt x="35707" y="204192"/>
                  </a:lnTo>
                  <a:lnTo>
                    <a:pt x="33924" y="209730"/>
                  </a:lnTo>
                  <a:lnTo>
                    <a:pt x="32735" y="215961"/>
                  </a:lnTo>
                  <a:lnTo>
                    <a:pt x="31942" y="222656"/>
                  </a:lnTo>
                  <a:lnTo>
                    <a:pt x="31414" y="229659"/>
                  </a:lnTo>
                  <a:lnTo>
                    <a:pt x="31062" y="236868"/>
                  </a:lnTo>
                  <a:lnTo>
                    <a:pt x="30670" y="251651"/>
                  </a:lnTo>
                  <a:lnTo>
                    <a:pt x="30384" y="286431"/>
                  </a:lnTo>
                  <a:lnTo>
                    <a:pt x="29529" y="290802"/>
                  </a:lnTo>
                  <a:lnTo>
                    <a:pt x="26320" y="297917"/>
                  </a:lnTo>
                  <a:lnTo>
                    <a:pt x="24329" y="306159"/>
                  </a:lnTo>
                  <a:lnTo>
                    <a:pt x="22765" y="319627"/>
                  </a:lnTo>
                  <a:lnTo>
                    <a:pt x="22745" y="311704"/>
                  </a:lnTo>
                  <a:lnTo>
                    <a:pt x="20483" y="303256"/>
                  </a:lnTo>
                  <a:lnTo>
                    <a:pt x="18694" y="298632"/>
                  </a:lnTo>
                  <a:lnTo>
                    <a:pt x="17502" y="293010"/>
                  </a:lnTo>
                  <a:lnTo>
                    <a:pt x="16707" y="286722"/>
                  </a:lnTo>
                  <a:lnTo>
                    <a:pt x="16177" y="279990"/>
                  </a:lnTo>
                  <a:lnTo>
                    <a:pt x="14977" y="272115"/>
                  </a:lnTo>
                  <a:lnTo>
                    <a:pt x="13330" y="263478"/>
                  </a:lnTo>
                  <a:lnTo>
                    <a:pt x="9243" y="244851"/>
                  </a:lnTo>
                  <a:lnTo>
                    <a:pt x="4604" y="225283"/>
                  </a:lnTo>
                  <a:lnTo>
                    <a:pt x="3028" y="215324"/>
                  </a:lnTo>
                  <a:lnTo>
                    <a:pt x="1978" y="205298"/>
                  </a:lnTo>
                  <a:lnTo>
                    <a:pt x="1278" y="195227"/>
                  </a:lnTo>
                  <a:lnTo>
                    <a:pt x="811" y="185126"/>
                  </a:lnTo>
                  <a:lnTo>
                    <a:pt x="292" y="164872"/>
                  </a:lnTo>
                  <a:lnTo>
                    <a:pt x="0" y="134429"/>
                  </a:lnTo>
                  <a:lnTo>
                    <a:pt x="806" y="124275"/>
                  </a:lnTo>
                  <a:lnTo>
                    <a:pt x="2190" y="114118"/>
                  </a:lnTo>
                  <a:lnTo>
                    <a:pt x="3959" y="103961"/>
                  </a:lnTo>
                  <a:lnTo>
                    <a:pt x="6831" y="94649"/>
                  </a:lnTo>
                  <a:lnTo>
                    <a:pt x="10440" y="85901"/>
                  </a:lnTo>
                  <a:lnTo>
                    <a:pt x="14539" y="77529"/>
                  </a:lnTo>
                  <a:lnTo>
                    <a:pt x="18118" y="69407"/>
                  </a:lnTo>
                  <a:lnTo>
                    <a:pt x="21351" y="61453"/>
                  </a:lnTo>
                  <a:lnTo>
                    <a:pt x="24353" y="53611"/>
                  </a:lnTo>
                  <a:lnTo>
                    <a:pt x="28048" y="46689"/>
                  </a:lnTo>
                  <a:lnTo>
                    <a:pt x="32204" y="40381"/>
                  </a:lnTo>
                  <a:lnTo>
                    <a:pt x="36669" y="34482"/>
                  </a:lnTo>
                  <a:lnTo>
                    <a:pt x="42185" y="28856"/>
                  </a:lnTo>
                  <a:lnTo>
                    <a:pt x="48402" y="23413"/>
                  </a:lnTo>
                  <a:lnTo>
                    <a:pt x="55087" y="18090"/>
                  </a:lnTo>
                  <a:lnTo>
                    <a:pt x="61237" y="13695"/>
                  </a:lnTo>
                  <a:lnTo>
                    <a:pt x="67030" y="9918"/>
                  </a:lnTo>
                  <a:lnTo>
                    <a:pt x="72586" y="6554"/>
                  </a:lnTo>
                  <a:lnTo>
                    <a:pt x="78830" y="4311"/>
                  </a:lnTo>
                  <a:lnTo>
                    <a:pt x="85532" y="2816"/>
                  </a:lnTo>
                  <a:lnTo>
                    <a:pt x="92541" y="1819"/>
                  </a:lnTo>
                  <a:lnTo>
                    <a:pt x="99753" y="1154"/>
                  </a:lnTo>
                  <a:lnTo>
                    <a:pt x="107101" y="711"/>
                  </a:lnTo>
                  <a:lnTo>
                    <a:pt x="122039" y="219"/>
                  </a:lnTo>
                  <a:lnTo>
                    <a:pt x="137144" y="0"/>
                  </a:lnTo>
                  <a:lnTo>
                    <a:pt x="143882" y="1635"/>
                  </a:lnTo>
                  <a:lnTo>
                    <a:pt x="150067" y="4418"/>
                  </a:lnTo>
                  <a:lnTo>
                    <a:pt x="155884" y="7967"/>
                  </a:lnTo>
                  <a:lnTo>
                    <a:pt x="161455" y="12027"/>
                  </a:lnTo>
                  <a:lnTo>
                    <a:pt x="166862" y="16426"/>
                  </a:lnTo>
                  <a:lnTo>
                    <a:pt x="172161" y="21052"/>
                  </a:lnTo>
                  <a:lnTo>
                    <a:pt x="177386" y="26676"/>
                  </a:lnTo>
                  <a:lnTo>
                    <a:pt x="182563" y="32966"/>
                  </a:lnTo>
                  <a:lnTo>
                    <a:pt x="187708" y="39699"/>
                  </a:lnTo>
                  <a:lnTo>
                    <a:pt x="191984" y="46728"/>
                  </a:lnTo>
                  <a:lnTo>
                    <a:pt x="195682" y="53954"/>
                  </a:lnTo>
                  <a:lnTo>
                    <a:pt x="198994" y="61311"/>
                  </a:lnTo>
                  <a:lnTo>
                    <a:pt x="202048" y="68755"/>
                  </a:lnTo>
                  <a:lnTo>
                    <a:pt x="204931" y="76259"/>
                  </a:lnTo>
                  <a:lnTo>
                    <a:pt x="207700" y="83801"/>
                  </a:lnTo>
                  <a:lnTo>
                    <a:pt x="208699" y="91369"/>
                  </a:lnTo>
                  <a:lnTo>
                    <a:pt x="208519" y="98954"/>
                  </a:lnTo>
                  <a:lnTo>
                    <a:pt x="207552" y="106551"/>
                  </a:lnTo>
                  <a:lnTo>
                    <a:pt x="205213" y="115002"/>
                  </a:lnTo>
                  <a:lnTo>
                    <a:pt x="201961" y="124023"/>
                  </a:lnTo>
                  <a:lnTo>
                    <a:pt x="198100" y="133424"/>
                  </a:lnTo>
                  <a:lnTo>
                    <a:pt x="193832" y="141384"/>
                  </a:lnTo>
                  <a:lnTo>
                    <a:pt x="189294" y="148384"/>
                  </a:lnTo>
                  <a:lnTo>
                    <a:pt x="184575" y="154745"/>
                  </a:lnTo>
                  <a:lnTo>
                    <a:pt x="174816" y="168585"/>
                  </a:lnTo>
                  <a:lnTo>
                    <a:pt x="169843" y="175831"/>
                  </a:lnTo>
                  <a:lnTo>
                    <a:pt x="163141" y="182356"/>
                  </a:lnTo>
                  <a:lnTo>
                    <a:pt x="155287" y="188399"/>
                  </a:lnTo>
                  <a:lnTo>
                    <a:pt x="146663" y="194121"/>
                  </a:lnTo>
                  <a:lnTo>
                    <a:pt x="138375" y="198782"/>
                  </a:lnTo>
                  <a:lnTo>
                    <a:pt x="130309" y="202736"/>
                  </a:lnTo>
                  <a:lnTo>
                    <a:pt x="122392" y="206219"/>
                  </a:lnTo>
                  <a:lnTo>
                    <a:pt x="113727" y="209388"/>
                  </a:lnTo>
                  <a:lnTo>
                    <a:pt x="104564" y="212347"/>
                  </a:lnTo>
                  <a:lnTo>
                    <a:pt x="95068" y="215166"/>
                  </a:lnTo>
                  <a:lnTo>
                    <a:pt x="85351" y="218739"/>
                  </a:lnTo>
                  <a:lnTo>
                    <a:pt x="75486" y="222814"/>
                  </a:lnTo>
                  <a:lnTo>
                    <a:pt x="65523" y="227225"/>
                  </a:lnTo>
                  <a:lnTo>
                    <a:pt x="56341" y="230165"/>
                  </a:lnTo>
                  <a:lnTo>
                    <a:pt x="47680" y="232125"/>
                  </a:lnTo>
                  <a:lnTo>
                    <a:pt x="39366" y="233432"/>
                  </a:lnTo>
                  <a:lnTo>
                    <a:pt x="32130" y="234303"/>
                  </a:lnTo>
                  <a:lnTo>
                    <a:pt x="25612" y="234884"/>
                  </a:lnTo>
                  <a:lnTo>
                    <a:pt x="14701" y="235529"/>
                  </a:lnTo>
                  <a:lnTo>
                    <a:pt x="1997" y="235977"/>
                  </a:lnTo>
                  <a:lnTo>
                    <a:pt x="2137" y="235153"/>
                  </a:lnTo>
                  <a:lnTo>
                    <a:pt x="4550" y="231980"/>
                  </a:lnTo>
                  <a:lnTo>
                    <a:pt x="8073" y="230795"/>
                  </a:lnTo>
                  <a:lnTo>
                    <a:pt x="12961" y="230005"/>
                  </a:lnTo>
                  <a:lnTo>
                    <a:pt x="18759" y="229478"/>
                  </a:lnTo>
                  <a:lnTo>
                    <a:pt x="26012" y="228281"/>
                  </a:lnTo>
                  <a:lnTo>
                    <a:pt x="34233" y="226635"/>
                  </a:lnTo>
                  <a:lnTo>
                    <a:pt x="43101" y="224692"/>
                  </a:lnTo>
                  <a:lnTo>
                    <a:pt x="52400" y="223396"/>
                  </a:lnTo>
                  <a:lnTo>
                    <a:pt x="61986" y="222532"/>
                  </a:lnTo>
                  <a:lnTo>
                    <a:pt x="71763" y="221957"/>
                  </a:lnTo>
                  <a:lnTo>
                    <a:pt x="81668" y="222419"/>
                  </a:lnTo>
                  <a:lnTo>
                    <a:pt x="91657" y="223575"/>
                  </a:lnTo>
                  <a:lnTo>
                    <a:pt x="101704" y="225192"/>
                  </a:lnTo>
                  <a:lnTo>
                    <a:pt x="112635" y="226269"/>
                  </a:lnTo>
                  <a:lnTo>
                    <a:pt x="124156" y="226988"/>
                  </a:lnTo>
                  <a:lnTo>
                    <a:pt x="136069" y="227467"/>
                  </a:lnTo>
                  <a:lnTo>
                    <a:pt x="147399" y="228633"/>
                  </a:lnTo>
                  <a:lnTo>
                    <a:pt x="158338" y="230257"/>
                  </a:lnTo>
                  <a:lnTo>
                    <a:pt x="204275" y="238947"/>
                  </a:lnTo>
                  <a:lnTo>
                    <a:pt x="214882" y="242213"/>
                  </a:lnTo>
                  <a:lnTo>
                    <a:pt x="224494" y="246084"/>
                  </a:lnTo>
                  <a:lnTo>
                    <a:pt x="233442" y="250357"/>
                  </a:lnTo>
                  <a:lnTo>
                    <a:pt x="241947" y="254900"/>
                  </a:lnTo>
                  <a:lnTo>
                    <a:pt x="250157" y="259622"/>
                  </a:lnTo>
                  <a:lnTo>
                    <a:pt x="258170" y="264463"/>
                  </a:lnTo>
                  <a:lnTo>
                    <a:pt x="264359" y="268537"/>
                  </a:lnTo>
                  <a:lnTo>
                    <a:pt x="273494" y="275321"/>
                  </a:lnTo>
                  <a:lnTo>
                    <a:pt x="280376" y="283417"/>
                  </a:lnTo>
                  <a:lnTo>
                    <a:pt x="286257" y="291813"/>
                  </a:lnTo>
                  <a:lnTo>
                    <a:pt x="291693" y="298366"/>
                  </a:lnTo>
                  <a:lnTo>
                    <a:pt x="293481" y="302146"/>
                  </a:lnTo>
                  <a:lnTo>
                    <a:pt x="295468" y="310861"/>
                  </a:lnTo>
                  <a:lnTo>
                    <a:pt x="295151" y="314709"/>
                  </a:lnTo>
                  <a:lnTo>
                    <a:pt x="294093" y="318121"/>
                  </a:lnTo>
                  <a:lnTo>
                    <a:pt x="291506" y="324170"/>
                  </a:lnTo>
                  <a:lnTo>
                    <a:pt x="290051" y="332335"/>
                  </a:lnTo>
                  <a:lnTo>
                    <a:pt x="289710" y="337543"/>
                  </a:lnTo>
                  <a:lnTo>
                    <a:pt x="288772" y="339270"/>
                  </a:lnTo>
                  <a:lnTo>
                    <a:pt x="287301" y="340422"/>
                  </a:lnTo>
                  <a:lnTo>
                    <a:pt x="285473" y="341190"/>
                  </a:lnTo>
                  <a:lnTo>
                    <a:pt x="278855" y="342270"/>
                  </a:lnTo>
                  <a:lnTo>
                    <a:pt x="277302" y="343268"/>
                  </a:lnTo>
                  <a:lnTo>
                    <a:pt x="276267" y="344781"/>
                  </a:lnTo>
                  <a:lnTo>
                    <a:pt x="274197" y="350345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43"/>
            <p:cNvSpPr/>
            <p:nvPr/>
          </p:nvSpPr>
          <p:spPr>
            <a:xfrm>
              <a:off x="2522220" y="1897380"/>
              <a:ext cx="7621" cy="114301"/>
            </a:xfrm>
            <a:custGeom>
              <a:avLst/>
              <a:gdLst/>
              <a:ahLst/>
              <a:cxnLst/>
              <a:rect l="0" t="0" r="0" b="0"/>
              <a:pathLst>
                <a:path w="7621" h="114301">
                  <a:moveTo>
                    <a:pt x="7620" y="0"/>
                  </a:moveTo>
                  <a:lnTo>
                    <a:pt x="7620" y="22178"/>
                  </a:lnTo>
                  <a:lnTo>
                    <a:pt x="6774" y="26639"/>
                  </a:lnTo>
                  <a:lnTo>
                    <a:pt x="5362" y="31306"/>
                  </a:lnTo>
                  <a:lnTo>
                    <a:pt x="3575" y="36111"/>
                  </a:lnTo>
                  <a:lnTo>
                    <a:pt x="2383" y="40160"/>
                  </a:lnTo>
                  <a:lnTo>
                    <a:pt x="1589" y="43707"/>
                  </a:lnTo>
                  <a:lnTo>
                    <a:pt x="1059" y="46918"/>
                  </a:lnTo>
                  <a:lnTo>
                    <a:pt x="706" y="50752"/>
                  </a:lnTo>
                  <a:lnTo>
                    <a:pt x="471" y="55001"/>
                  </a:lnTo>
                  <a:lnTo>
                    <a:pt x="210" y="64238"/>
                  </a:lnTo>
                  <a:lnTo>
                    <a:pt x="0" y="11430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44"/>
            <p:cNvSpPr/>
            <p:nvPr/>
          </p:nvSpPr>
          <p:spPr>
            <a:xfrm>
              <a:off x="2537460" y="1844040"/>
              <a:ext cx="7621" cy="7621"/>
            </a:xfrm>
            <a:custGeom>
              <a:avLst/>
              <a:gdLst/>
              <a:ahLst/>
              <a:cxnLst/>
              <a:rect l="0" t="0" r="0" b="0"/>
              <a:pathLst>
                <a:path w="7621" h="7621">
                  <a:moveTo>
                    <a:pt x="0" y="0"/>
                  </a:moveTo>
                  <a:lnTo>
                    <a:pt x="0" y="6561"/>
                  </a:lnTo>
                  <a:lnTo>
                    <a:pt x="847" y="6914"/>
                  </a:lnTo>
                  <a:lnTo>
                    <a:pt x="2258" y="7149"/>
                  </a:lnTo>
                  <a:lnTo>
                    <a:pt x="7620" y="762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45"/>
            <p:cNvSpPr/>
            <p:nvPr/>
          </p:nvSpPr>
          <p:spPr>
            <a:xfrm>
              <a:off x="2591342" y="1891265"/>
              <a:ext cx="166749" cy="234572"/>
            </a:xfrm>
            <a:custGeom>
              <a:avLst/>
              <a:gdLst/>
              <a:ahLst/>
              <a:cxnLst/>
              <a:rect l="0" t="0" r="0" b="0"/>
              <a:pathLst>
                <a:path w="166749" h="234572">
                  <a:moveTo>
                    <a:pt x="90898" y="59455"/>
                  </a:moveTo>
                  <a:lnTo>
                    <a:pt x="102249" y="48104"/>
                  </a:lnTo>
                  <a:lnTo>
                    <a:pt x="103545" y="45961"/>
                  </a:lnTo>
                  <a:lnTo>
                    <a:pt x="104986" y="41322"/>
                  </a:lnTo>
                  <a:lnTo>
                    <a:pt x="104523" y="38900"/>
                  </a:lnTo>
                  <a:lnTo>
                    <a:pt x="101752" y="33950"/>
                  </a:lnTo>
                  <a:lnTo>
                    <a:pt x="97697" y="28929"/>
                  </a:lnTo>
                  <a:lnTo>
                    <a:pt x="93073" y="23874"/>
                  </a:lnTo>
                  <a:lnTo>
                    <a:pt x="85710" y="16269"/>
                  </a:lnTo>
                  <a:lnTo>
                    <a:pt x="80690" y="11192"/>
                  </a:lnTo>
                  <a:lnTo>
                    <a:pt x="77319" y="8653"/>
                  </a:lnTo>
                  <a:lnTo>
                    <a:pt x="73379" y="6114"/>
                  </a:lnTo>
                  <a:lnTo>
                    <a:pt x="69058" y="3574"/>
                  </a:lnTo>
                  <a:lnTo>
                    <a:pt x="65331" y="1881"/>
                  </a:lnTo>
                  <a:lnTo>
                    <a:pt x="62001" y="752"/>
                  </a:lnTo>
                  <a:lnTo>
                    <a:pt x="58933" y="0"/>
                  </a:lnTo>
                  <a:lnTo>
                    <a:pt x="55195" y="345"/>
                  </a:lnTo>
                  <a:lnTo>
                    <a:pt x="51009" y="1422"/>
                  </a:lnTo>
                  <a:lnTo>
                    <a:pt x="46525" y="2986"/>
                  </a:lnTo>
                  <a:lnTo>
                    <a:pt x="42690" y="4876"/>
                  </a:lnTo>
                  <a:lnTo>
                    <a:pt x="39286" y="6982"/>
                  </a:lnTo>
                  <a:lnTo>
                    <a:pt x="36170" y="9233"/>
                  </a:lnTo>
                  <a:lnTo>
                    <a:pt x="33246" y="11580"/>
                  </a:lnTo>
                  <a:lnTo>
                    <a:pt x="30450" y="13992"/>
                  </a:lnTo>
                  <a:lnTo>
                    <a:pt x="27739" y="16446"/>
                  </a:lnTo>
                  <a:lnTo>
                    <a:pt x="20212" y="23689"/>
                  </a:lnTo>
                  <a:lnTo>
                    <a:pt x="5627" y="38091"/>
                  </a:lnTo>
                  <a:lnTo>
                    <a:pt x="3571" y="41826"/>
                  </a:lnTo>
                  <a:lnTo>
                    <a:pt x="2200" y="46009"/>
                  </a:lnTo>
                  <a:lnTo>
                    <a:pt x="1286" y="50491"/>
                  </a:lnTo>
                  <a:lnTo>
                    <a:pt x="677" y="55172"/>
                  </a:lnTo>
                  <a:lnTo>
                    <a:pt x="270" y="59986"/>
                  </a:lnTo>
                  <a:lnTo>
                    <a:pt x="0" y="64889"/>
                  </a:lnTo>
                  <a:lnTo>
                    <a:pt x="666" y="69004"/>
                  </a:lnTo>
                  <a:lnTo>
                    <a:pt x="3664" y="75835"/>
                  </a:lnTo>
                  <a:lnTo>
                    <a:pt x="5648" y="77995"/>
                  </a:lnTo>
                  <a:lnTo>
                    <a:pt x="7818" y="79435"/>
                  </a:lnTo>
                  <a:lnTo>
                    <a:pt x="10112" y="80395"/>
                  </a:lnTo>
                  <a:lnTo>
                    <a:pt x="17175" y="83719"/>
                  </a:lnTo>
                  <a:lnTo>
                    <a:pt x="21430" y="85791"/>
                  </a:lnTo>
                  <a:lnTo>
                    <a:pt x="25959" y="87172"/>
                  </a:lnTo>
                  <a:lnTo>
                    <a:pt x="30672" y="88093"/>
                  </a:lnTo>
                  <a:lnTo>
                    <a:pt x="35507" y="88707"/>
                  </a:lnTo>
                  <a:lnTo>
                    <a:pt x="40424" y="88270"/>
                  </a:lnTo>
                  <a:lnTo>
                    <a:pt x="45396" y="87131"/>
                  </a:lnTo>
                  <a:lnTo>
                    <a:pt x="50403" y="85526"/>
                  </a:lnTo>
                  <a:lnTo>
                    <a:pt x="55434" y="83609"/>
                  </a:lnTo>
                  <a:lnTo>
                    <a:pt x="60482" y="81484"/>
                  </a:lnTo>
                  <a:lnTo>
                    <a:pt x="65541" y="79221"/>
                  </a:lnTo>
                  <a:lnTo>
                    <a:pt x="75677" y="74449"/>
                  </a:lnTo>
                  <a:lnTo>
                    <a:pt x="80751" y="71991"/>
                  </a:lnTo>
                  <a:lnTo>
                    <a:pt x="85827" y="68659"/>
                  </a:lnTo>
                  <a:lnTo>
                    <a:pt x="90904" y="64744"/>
                  </a:lnTo>
                  <a:lnTo>
                    <a:pt x="95982" y="60441"/>
                  </a:lnTo>
                  <a:lnTo>
                    <a:pt x="101061" y="56726"/>
                  </a:lnTo>
                  <a:lnTo>
                    <a:pt x="106140" y="53402"/>
                  </a:lnTo>
                  <a:lnTo>
                    <a:pt x="111219" y="50340"/>
                  </a:lnTo>
                  <a:lnTo>
                    <a:pt x="114605" y="46605"/>
                  </a:lnTo>
                  <a:lnTo>
                    <a:pt x="116863" y="42422"/>
                  </a:lnTo>
                  <a:lnTo>
                    <a:pt x="118368" y="37940"/>
                  </a:lnTo>
                  <a:lnTo>
                    <a:pt x="122298" y="30701"/>
                  </a:lnTo>
                  <a:lnTo>
                    <a:pt x="128882" y="21517"/>
                  </a:lnTo>
                  <a:lnTo>
                    <a:pt x="128963" y="25448"/>
                  </a:lnTo>
                  <a:lnTo>
                    <a:pt x="129822" y="27471"/>
                  </a:lnTo>
                  <a:lnTo>
                    <a:pt x="134228" y="34362"/>
                  </a:lnTo>
                  <a:lnTo>
                    <a:pt x="135556" y="39272"/>
                  </a:lnTo>
                  <a:lnTo>
                    <a:pt x="136757" y="43459"/>
                  </a:lnTo>
                  <a:lnTo>
                    <a:pt x="140348" y="54886"/>
                  </a:lnTo>
                  <a:lnTo>
                    <a:pt x="141645" y="60642"/>
                  </a:lnTo>
                  <a:lnTo>
                    <a:pt x="142509" y="66173"/>
                  </a:lnTo>
                  <a:lnTo>
                    <a:pt x="143085" y="71554"/>
                  </a:lnTo>
                  <a:lnTo>
                    <a:pt x="143470" y="76834"/>
                  </a:lnTo>
                  <a:lnTo>
                    <a:pt x="143726" y="82048"/>
                  </a:lnTo>
                  <a:lnTo>
                    <a:pt x="143896" y="87217"/>
                  </a:lnTo>
                  <a:lnTo>
                    <a:pt x="144857" y="93203"/>
                  </a:lnTo>
                  <a:lnTo>
                    <a:pt x="146344" y="99734"/>
                  </a:lnTo>
                  <a:lnTo>
                    <a:pt x="148182" y="106628"/>
                  </a:lnTo>
                  <a:lnTo>
                    <a:pt x="150254" y="112917"/>
                  </a:lnTo>
                  <a:lnTo>
                    <a:pt x="152482" y="118803"/>
                  </a:lnTo>
                  <a:lnTo>
                    <a:pt x="154814" y="124420"/>
                  </a:lnTo>
                  <a:lnTo>
                    <a:pt x="156369" y="130705"/>
                  </a:lnTo>
                  <a:lnTo>
                    <a:pt x="157405" y="137435"/>
                  </a:lnTo>
                  <a:lnTo>
                    <a:pt x="158096" y="144462"/>
                  </a:lnTo>
                  <a:lnTo>
                    <a:pt x="159403" y="150839"/>
                  </a:lnTo>
                  <a:lnTo>
                    <a:pt x="161122" y="156785"/>
                  </a:lnTo>
                  <a:lnTo>
                    <a:pt x="163114" y="162442"/>
                  </a:lnTo>
                  <a:lnTo>
                    <a:pt x="164442" y="167906"/>
                  </a:lnTo>
                  <a:lnTo>
                    <a:pt x="165327" y="173243"/>
                  </a:lnTo>
                  <a:lnTo>
                    <a:pt x="165918" y="178494"/>
                  </a:lnTo>
                  <a:lnTo>
                    <a:pt x="166311" y="183687"/>
                  </a:lnTo>
                  <a:lnTo>
                    <a:pt x="166573" y="188843"/>
                  </a:lnTo>
                  <a:lnTo>
                    <a:pt x="166748" y="193974"/>
                  </a:lnTo>
                  <a:lnTo>
                    <a:pt x="166018" y="199088"/>
                  </a:lnTo>
                  <a:lnTo>
                    <a:pt x="164685" y="204190"/>
                  </a:lnTo>
                  <a:lnTo>
                    <a:pt x="162949" y="209285"/>
                  </a:lnTo>
                  <a:lnTo>
                    <a:pt x="160946" y="213529"/>
                  </a:lnTo>
                  <a:lnTo>
                    <a:pt x="156461" y="220501"/>
                  </a:lnTo>
                  <a:lnTo>
                    <a:pt x="153234" y="223546"/>
                  </a:lnTo>
                  <a:lnTo>
                    <a:pt x="149388" y="226422"/>
                  </a:lnTo>
                  <a:lnTo>
                    <a:pt x="145131" y="229187"/>
                  </a:lnTo>
                  <a:lnTo>
                    <a:pt x="140600" y="231029"/>
                  </a:lnTo>
                  <a:lnTo>
                    <a:pt x="135886" y="232258"/>
                  </a:lnTo>
                  <a:lnTo>
                    <a:pt x="131050" y="233077"/>
                  </a:lnTo>
                  <a:lnTo>
                    <a:pt x="125286" y="233623"/>
                  </a:lnTo>
                  <a:lnTo>
                    <a:pt x="118903" y="233987"/>
                  </a:lnTo>
                  <a:lnTo>
                    <a:pt x="105038" y="234391"/>
                  </a:lnTo>
                  <a:lnTo>
                    <a:pt x="90409" y="234571"/>
                  </a:lnTo>
                  <a:lnTo>
                    <a:pt x="82952" y="232926"/>
                  </a:lnTo>
                  <a:lnTo>
                    <a:pt x="75441" y="230136"/>
                  </a:lnTo>
                  <a:lnTo>
                    <a:pt x="67893" y="226582"/>
                  </a:lnTo>
                  <a:lnTo>
                    <a:pt x="61168" y="222520"/>
                  </a:lnTo>
                  <a:lnTo>
                    <a:pt x="54991" y="218118"/>
                  </a:lnTo>
                  <a:lnTo>
                    <a:pt x="49180" y="213490"/>
                  </a:lnTo>
                  <a:lnTo>
                    <a:pt x="42766" y="208712"/>
                  </a:lnTo>
                  <a:lnTo>
                    <a:pt x="28866" y="198887"/>
                  </a:lnTo>
                  <a:lnTo>
                    <a:pt x="23297" y="193896"/>
                  </a:lnTo>
                  <a:lnTo>
                    <a:pt x="18737" y="188876"/>
                  </a:lnTo>
                  <a:lnTo>
                    <a:pt x="14851" y="183836"/>
                  </a:lnTo>
                  <a:lnTo>
                    <a:pt x="12260" y="177935"/>
                  </a:lnTo>
                  <a:lnTo>
                    <a:pt x="10533" y="171462"/>
                  </a:lnTo>
                  <a:lnTo>
                    <a:pt x="9381" y="164606"/>
                  </a:lnTo>
                  <a:lnTo>
                    <a:pt x="9460" y="157496"/>
                  </a:lnTo>
                  <a:lnTo>
                    <a:pt x="10359" y="150216"/>
                  </a:lnTo>
                  <a:lnTo>
                    <a:pt x="11806" y="142822"/>
                  </a:lnTo>
                  <a:lnTo>
                    <a:pt x="15310" y="135353"/>
                  </a:lnTo>
                  <a:lnTo>
                    <a:pt x="20185" y="127834"/>
                  </a:lnTo>
                  <a:lnTo>
                    <a:pt x="25976" y="120281"/>
                  </a:lnTo>
                  <a:lnTo>
                    <a:pt x="31530" y="111859"/>
                  </a:lnTo>
                  <a:lnTo>
                    <a:pt x="36926" y="102858"/>
                  </a:lnTo>
                  <a:lnTo>
                    <a:pt x="42217" y="93470"/>
                  </a:lnTo>
                  <a:lnTo>
                    <a:pt x="46590" y="86365"/>
                  </a:lnTo>
                  <a:lnTo>
                    <a:pt x="50353" y="80782"/>
                  </a:lnTo>
                  <a:lnTo>
                    <a:pt x="60418" y="67075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46"/>
            <p:cNvSpPr/>
            <p:nvPr/>
          </p:nvSpPr>
          <p:spPr>
            <a:xfrm>
              <a:off x="2827020" y="1722274"/>
              <a:ext cx="205741" cy="264997"/>
            </a:xfrm>
            <a:custGeom>
              <a:avLst/>
              <a:gdLst/>
              <a:ahLst/>
              <a:cxnLst/>
              <a:rect l="0" t="0" r="0" b="0"/>
              <a:pathLst>
                <a:path w="205741" h="264997">
                  <a:moveTo>
                    <a:pt x="0" y="45566"/>
                  </a:moveTo>
                  <a:lnTo>
                    <a:pt x="4045" y="41521"/>
                  </a:lnTo>
                  <a:lnTo>
                    <a:pt x="8289" y="35019"/>
                  </a:lnTo>
                  <a:lnTo>
                    <a:pt x="13867" y="25138"/>
                  </a:lnTo>
                  <a:lnTo>
                    <a:pt x="18879" y="15336"/>
                  </a:lnTo>
                  <a:lnTo>
                    <a:pt x="21090" y="8706"/>
                  </a:lnTo>
                  <a:lnTo>
                    <a:pt x="21680" y="5753"/>
                  </a:lnTo>
                  <a:lnTo>
                    <a:pt x="22920" y="3784"/>
                  </a:lnTo>
                  <a:lnTo>
                    <a:pt x="24593" y="2471"/>
                  </a:lnTo>
                  <a:lnTo>
                    <a:pt x="29317" y="365"/>
                  </a:lnTo>
                  <a:lnTo>
                    <a:pt x="28858" y="192"/>
                  </a:lnTo>
                  <a:lnTo>
                    <a:pt x="26091" y="0"/>
                  </a:lnTo>
                  <a:lnTo>
                    <a:pt x="25014" y="795"/>
                  </a:lnTo>
                  <a:lnTo>
                    <a:pt x="24296" y="2172"/>
                  </a:lnTo>
                  <a:lnTo>
                    <a:pt x="23817" y="3937"/>
                  </a:lnTo>
                  <a:lnTo>
                    <a:pt x="21028" y="8155"/>
                  </a:lnTo>
                  <a:lnTo>
                    <a:pt x="19099" y="10465"/>
                  </a:lnTo>
                  <a:lnTo>
                    <a:pt x="17812" y="13699"/>
                  </a:lnTo>
                  <a:lnTo>
                    <a:pt x="16383" y="21808"/>
                  </a:lnTo>
                  <a:lnTo>
                    <a:pt x="16002" y="27187"/>
                  </a:lnTo>
                  <a:lnTo>
                    <a:pt x="15748" y="33313"/>
                  </a:lnTo>
                  <a:lnTo>
                    <a:pt x="15466" y="46894"/>
                  </a:lnTo>
                  <a:lnTo>
                    <a:pt x="15270" y="83841"/>
                  </a:lnTo>
                  <a:lnTo>
                    <a:pt x="16106" y="92249"/>
                  </a:lnTo>
                  <a:lnTo>
                    <a:pt x="17511" y="101242"/>
                  </a:lnTo>
                  <a:lnTo>
                    <a:pt x="19294" y="110623"/>
                  </a:lnTo>
                  <a:lnTo>
                    <a:pt x="23533" y="130078"/>
                  </a:lnTo>
                  <a:lnTo>
                    <a:pt x="25849" y="140007"/>
                  </a:lnTo>
                  <a:lnTo>
                    <a:pt x="28239" y="149167"/>
                  </a:lnTo>
                  <a:lnTo>
                    <a:pt x="30679" y="157813"/>
                  </a:lnTo>
                  <a:lnTo>
                    <a:pt x="33153" y="166118"/>
                  </a:lnTo>
                  <a:lnTo>
                    <a:pt x="34802" y="175040"/>
                  </a:lnTo>
                  <a:lnTo>
                    <a:pt x="35901" y="184376"/>
                  </a:lnTo>
                  <a:lnTo>
                    <a:pt x="36634" y="193986"/>
                  </a:lnTo>
                  <a:lnTo>
                    <a:pt x="37969" y="202086"/>
                  </a:lnTo>
                  <a:lnTo>
                    <a:pt x="39706" y="209179"/>
                  </a:lnTo>
                  <a:lnTo>
                    <a:pt x="41711" y="215602"/>
                  </a:lnTo>
                  <a:lnTo>
                    <a:pt x="43894" y="221577"/>
                  </a:lnTo>
                  <a:lnTo>
                    <a:pt x="46196" y="227253"/>
                  </a:lnTo>
                  <a:lnTo>
                    <a:pt x="48577" y="232731"/>
                  </a:lnTo>
                  <a:lnTo>
                    <a:pt x="50165" y="237229"/>
                  </a:lnTo>
                  <a:lnTo>
                    <a:pt x="51929" y="244485"/>
                  </a:lnTo>
                  <a:lnTo>
                    <a:pt x="52713" y="250533"/>
                  </a:lnTo>
                  <a:lnTo>
                    <a:pt x="53154" y="258697"/>
                  </a:lnTo>
                  <a:lnTo>
                    <a:pt x="53303" y="264996"/>
                  </a:lnTo>
                  <a:lnTo>
                    <a:pt x="53335" y="258053"/>
                  </a:lnTo>
                  <a:lnTo>
                    <a:pt x="53340" y="204993"/>
                  </a:lnTo>
                  <a:lnTo>
                    <a:pt x="54187" y="197571"/>
                  </a:lnTo>
                  <a:lnTo>
                    <a:pt x="55597" y="190083"/>
                  </a:lnTo>
                  <a:lnTo>
                    <a:pt x="57385" y="182550"/>
                  </a:lnTo>
                  <a:lnTo>
                    <a:pt x="59424" y="175836"/>
                  </a:lnTo>
                  <a:lnTo>
                    <a:pt x="61629" y="169666"/>
                  </a:lnTo>
                  <a:lnTo>
                    <a:pt x="63946" y="163860"/>
                  </a:lnTo>
                  <a:lnTo>
                    <a:pt x="66337" y="159142"/>
                  </a:lnTo>
                  <a:lnTo>
                    <a:pt x="71252" y="151642"/>
                  </a:lnTo>
                  <a:lnTo>
                    <a:pt x="73748" y="149303"/>
                  </a:lnTo>
                  <a:lnTo>
                    <a:pt x="76259" y="147744"/>
                  </a:lnTo>
                  <a:lnTo>
                    <a:pt x="82153" y="145165"/>
                  </a:lnTo>
                  <a:lnTo>
                    <a:pt x="90417" y="141197"/>
                  </a:lnTo>
                  <a:lnTo>
                    <a:pt x="94145" y="140647"/>
                  </a:lnTo>
                  <a:lnTo>
                    <a:pt x="97476" y="141126"/>
                  </a:lnTo>
                  <a:lnTo>
                    <a:pt x="100544" y="142293"/>
                  </a:lnTo>
                  <a:lnTo>
                    <a:pt x="104283" y="143918"/>
                  </a:lnTo>
                  <a:lnTo>
                    <a:pt x="112952" y="147980"/>
                  </a:lnTo>
                  <a:lnTo>
                    <a:pt x="116788" y="150249"/>
                  </a:lnTo>
                  <a:lnTo>
                    <a:pt x="120192" y="152608"/>
                  </a:lnTo>
                  <a:lnTo>
                    <a:pt x="123308" y="155027"/>
                  </a:lnTo>
                  <a:lnTo>
                    <a:pt x="127079" y="157487"/>
                  </a:lnTo>
                  <a:lnTo>
                    <a:pt x="131286" y="159974"/>
                  </a:lnTo>
                  <a:lnTo>
                    <a:pt x="135784" y="162478"/>
                  </a:lnTo>
                  <a:lnTo>
                    <a:pt x="139629" y="165841"/>
                  </a:lnTo>
                  <a:lnTo>
                    <a:pt x="143040" y="169776"/>
                  </a:lnTo>
                  <a:lnTo>
                    <a:pt x="146160" y="174093"/>
                  </a:lnTo>
                  <a:lnTo>
                    <a:pt x="149087" y="178664"/>
                  </a:lnTo>
                  <a:lnTo>
                    <a:pt x="151884" y="183405"/>
                  </a:lnTo>
                  <a:lnTo>
                    <a:pt x="154596" y="188258"/>
                  </a:lnTo>
                  <a:lnTo>
                    <a:pt x="158098" y="193188"/>
                  </a:lnTo>
                  <a:lnTo>
                    <a:pt x="162125" y="198167"/>
                  </a:lnTo>
                  <a:lnTo>
                    <a:pt x="166503" y="203180"/>
                  </a:lnTo>
                  <a:lnTo>
                    <a:pt x="171115" y="207369"/>
                  </a:lnTo>
                  <a:lnTo>
                    <a:pt x="175884" y="211008"/>
                  </a:lnTo>
                  <a:lnTo>
                    <a:pt x="180756" y="214281"/>
                  </a:lnTo>
                  <a:lnTo>
                    <a:pt x="184850" y="216463"/>
                  </a:lnTo>
                  <a:lnTo>
                    <a:pt x="188427" y="217917"/>
                  </a:lnTo>
                  <a:lnTo>
                    <a:pt x="191658" y="218887"/>
                  </a:lnTo>
                  <a:lnTo>
                    <a:pt x="197505" y="222222"/>
                  </a:lnTo>
                  <a:lnTo>
                    <a:pt x="205740" y="228446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47"/>
            <p:cNvSpPr/>
            <p:nvPr/>
          </p:nvSpPr>
          <p:spPr>
            <a:xfrm>
              <a:off x="3093720" y="1798634"/>
              <a:ext cx="22851" cy="205427"/>
            </a:xfrm>
            <a:custGeom>
              <a:avLst/>
              <a:gdLst/>
              <a:ahLst/>
              <a:cxnLst/>
              <a:rect l="0" t="0" r="0" b="0"/>
              <a:pathLst>
                <a:path w="22851" h="205427">
                  <a:moveTo>
                    <a:pt x="0" y="7306"/>
                  </a:moveTo>
                  <a:lnTo>
                    <a:pt x="0" y="0"/>
                  </a:lnTo>
                  <a:lnTo>
                    <a:pt x="0" y="10320"/>
                  </a:lnTo>
                  <a:lnTo>
                    <a:pt x="847" y="13548"/>
                  </a:lnTo>
                  <a:lnTo>
                    <a:pt x="2257" y="17394"/>
                  </a:lnTo>
                  <a:lnTo>
                    <a:pt x="4045" y="21652"/>
                  </a:lnTo>
                  <a:lnTo>
                    <a:pt x="6084" y="26183"/>
                  </a:lnTo>
                  <a:lnTo>
                    <a:pt x="10606" y="35734"/>
                  </a:lnTo>
                  <a:lnTo>
                    <a:pt x="12150" y="40651"/>
                  </a:lnTo>
                  <a:lnTo>
                    <a:pt x="13180" y="45623"/>
                  </a:lnTo>
                  <a:lnTo>
                    <a:pt x="13867" y="50631"/>
                  </a:lnTo>
                  <a:lnTo>
                    <a:pt x="15171" y="57356"/>
                  </a:lnTo>
                  <a:lnTo>
                    <a:pt x="18878" y="73859"/>
                  </a:lnTo>
                  <a:lnTo>
                    <a:pt x="20205" y="82155"/>
                  </a:lnTo>
                  <a:lnTo>
                    <a:pt x="21090" y="90225"/>
                  </a:lnTo>
                  <a:lnTo>
                    <a:pt x="21680" y="98145"/>
                  </a:lnTo>
                  <a:lnTo>
                    <a:pt x="22073" y="105966"/>
                  </a:lnTo>
                  <a:lnTo>
                    <a:pt x="22511" y="121428"/>
                  </a:lnTo>
                  <a:lnTo>
                    <a:pt x="22846" y="174270"/>
                  </a:lnTo>
                  <a:lnTo>
                    <a:pt x="22850" y="179575"/>
                  </a:lnTo>
                  <a:lnTo>
                    <a:pt x="22007" y="183959"/>
                  </a:lnTo>
                  <a:lnTo>
                    <a:pt x="20598" y="187728"/>
                  </a:lnTo>
                  <a:lnTo>
                    <a:pt x="18812" y="191087"/>
                  </a:lnTo>
                  <a:lnTo>
                    <a:pt x="17621" y="194173"/>
                  </a:lnTo>
                  <a:lnTo>
                    <a:pt x="16827" y="197078"/>
                  </a:lnTo>
                  <a:lnTo>
                    <a:pt x="15240" y="205426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48"/>
            <p:cNvSpPr/>
            <p:nvPr/>
          </p:nvSpPr>
          <p:spPr>
            <a:xfrm>
              <a:off x="3040797" y="1920240"/>
              <a:ext cx="174844" cy="45721"/>
            </a:xfrm>
            <a:custGeom>
              <a:avLst/>
              <a:gdLst/>
              <a:ahLst/>
              <a:cxnLst/>
              <a:rect l="0" t="0" r="0" b="0"/>
              <a:pathLst>
                <a:path w="174844" h="45721">
                  <a:moveTo>
                    <a:pt x="30063" y="45720"/>
                  </a:moveTo>
                  <a:lnTo>
                    <a:pt x="26018" y="37630"/>
                  </a:lnTo>
                  <a:lnTo>
                    <a:pt x="23980" y="34400"/>
                  </a:lnTo>
                  <a:lnTo>
                    <a:pt x="21774" y="31400"/>
                  </a:lnTo>
                  <a:lnTo>
                    <a:pt x="16196" y="24547"/>
                  </a:lnTo>
                  <a:lnTo>
                    <a:pt x="14892" y="23138"/>
                  </a:lnTo>
                  <a:lnTo>
                    <a:pt x="9011" y="17110"/>
                  </a:lnTo>
                  <a:lnTo>
                    <a:pt x="4337" y="12402"/>
                  </a:lnTo>
                  <a:lnTo>
                    <a:pt x="2752" y="9962"/>
                  </a:lnTo>
                  <a:lnTo>
                    <a:pt x="1696" y="7487"/>
                  </a:lnTo>
                  <a:lnTo>
                    <a:pt x="0" y="1479"/>
                  </a:lnTo>
                  <a:lnTo>
                    <a:pt x="708" y="986"/>
                  </a:lnTo>
                  <a:lnTo>
                    <a:pt x="3752" y="438"/>
                  </a:lnTo>
                  <a:lnTo>
                    <a:pt x="7927" y="195"/>
                  </a:lnTo>
                  <a:lnTo>
                    <a:pt x="10225" y="130"/>
                  </a:lnTo>
                  <a:lnTo>
                    <a:pt x="109394" y="0"/>
                  </a:lnTo>
                  <a:lnTo>
                    <a:pt x="118510" y="847"/>
                  </a:lnTo>
                  <a:lnTo>
                    <a:pt x="127128" y="2258"/>
                  </a:lnTo>
                  <a:lnTo>
                    <a:pt x="135413" y="4045"/>
                  </a:lnTo>
                  <a:lnTo>
                    <a:pt x="142630" y="5237"/>
                  </a:lnTo>
                  <a:lnTo>
                    <a:pt x="149134" y="6031"/>
                  </a:lnTo>
                  <a:lnTo>
                    <a:pt x="155164" y="6561"/>
                  </a:lnTo>
                  <a:lnTo>
                    <a:pt x="160030" y="7761"/>
                  </a:lnTo>
                  <a:lnTo>
                    <a:pt x="164122" y="9407"/>
                  </a:lnTo>
                  <a:lnTo>
                    <a:pt x="174843" y="15240"/>
                  </a:lnTo>
                </a:path>
              </a:pathLst>
            </a:cu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93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2667000" y="3200400"/>
            <a:ext cx="3276600" cy="1147763"/>
            <a:chOff x="2667000" y="3200400"/>
            <a:chExt cx="3276600" cy="1147465"/>
          </a:xfrm>
        </p:grpSpPr>
        <p:grpSp>
          <p:nvGrpSpPr>
            <p:cNvPr id="28688" name="Group 15"/>
            <p:cNvGrpSpPr>
              <a:grpSpLocks/>
            </p:cNvGrpSpPr>
            <p:nvPr/>
          </p:nvGrpSpPr>
          <p:grpSpPr bwMode="auto">
            <a:xfrm>
              <a:off x="2667000" y="3235325"/>
              <a:ext cx="3276600" cy="1068388"/>
              <a:chOff x="2667000" y="3235325"/>
              <a:chExt cx="3276600" cy="1068388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 rot="16200000" flipV="1">
                <a:off x="5029338" y="3387578"/>
                <a:ext cx="1066523" cy="762000"/>
              </a:xfrm>
              <a:prstGeom prst="line">
                <a:avLst/>
              </a:prstGeom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3276600" y="3235316"/>
                <a:ext cx="1905000" cy="1066523"/>
              </a:xfrm>
              <a:prstGeom prst="line">
                <a:avLst/>
              </a:prstGeom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2667000" y="4301839"/>
                <a:ext cx="3276600" cy="1588"/>
              </a:xfrm>
              <a:prstGeom prst="line">
                <a:avLst/>
              </a:prstGeom>
              <a:ln w="3810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689" name="Group 48"/>
            <p:cNvGrpSpPr>
              <a:grpSpLocks/>
            </p:cNvGrpSpPr>
            <p:nvPr/>
          </p:nvGrpSpPr>
          <p:grpSpPr bwMode="auto">
            <a:xfrm>
              <a:off x="3048000" y="3200400"/>
              <a:ext cx="2895600" cy="1147465"/>
              <a:chOff x="3048000" y="3200400"/>
              <a:chExt cx="2895600" cy="1147465"/>
            </a:xfrm>
          </p:grpSpPr>
          <p:sp>
            <p:nvSpPr>
              <p:cNvPr id="28690" name="TextBox 40"/>
              <p:cNvSpPr txBox="1">
                <a:spLocks noChangeArrowheads="1"/>
              </p:cNvSpPr>
              <p:nvPr/>
            </p:nvSpPr>
            <p:spPr bwMode="auto">
              <a:xfrm>
                <a:off x="3048000" y="3810000"/>
                <a:ext cx="45720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400">
                    <a:solidFill>
                      <a:srgbClr val="FF0000"/>
                    </a:solidFill>
                    <a:latin typeface="Times New Roman" pitchFamily="-106" charset="0"/>
                    <a:ea typeface="ＭＳ Ｐゴシック" pitchFamily="-106" charset="-128"/>
                    <a:cs typeface="Times New Roman" pitchFamily="-106" charset="0"/>
                  </a:rPr>
                  <a:t>1</a:t>
                </a:r>
              </a:p>
            </p:txBody>
          </p:sp>
          <p:sp>
            <p:nvSpPr>
              <p:cNvPr id="28691" name="TextBox 15"/>
              <p:cNvSpPr txBox="1">
                <a:spLocks noChangeArrowheads="1"/>
              </p:cNvSpPr>
              <p:nvPr/>
            </p:nvSpPr>
            <p:spPr bwMode="auto">
              <a:xfrm>
                <a:off x="4724400" y="3200400"/>
                <a:ext cx="83820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FF0000"/>
                    </a:solidFill>
                    <a:latin typeface="Times New Roman" pitchFamily="-106" charset="0"/>
                    <a:ea typeface="ＭＳ Ｐゴシック" pitchFamily="-106" charset="-128"/>
                    <a:cs typeface="Times New Roman" pitchFamily="-106" charset="0"/>
                  </a:rPr>
                  <a:t>2</a:t>
                </a:r>
              </a:p>
            </p:txBody>
          </p:sp>
          <p:sp>
            <p:nvSpPr>
              <p:cNvPr id="28692" name="TextBox 15"/>
              <p:cNvSpPr txBox="1">
                <a:spLocks noChangeArrowheads="1"/>
              </p:cNvSpPr>
              <p:nvPr/>
            </p:nvSpPr>
            <p:spPr bwMode="auto">
              <a:xfrm>
                <a:off x="5334000" y="3886200"/>
                <a:ext cx="609600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2400">
                    <a:solidFill>
                      <a:srgbClr val="FF0000"/>
                    </a:solidFill>
                    <a:latin typeface="Times New Roman" pitchFamily="-106" charset="0"/>
                    <a:ea typeface="ＭＳ Ｐゴシック" pitchFamily="-106" charset="-128"/>
                    <a:cs typeface="Times New Roman" pitchFamily="-106" charset="0"/>
                  </a:rPr>
                  <a:t>3</a:t>
                </a:r>
              </a:p>
            </p:txBody>
          </p:sp>
        </p:grpSp>
      </p:grpSp>
      <p:sp>
        <p:nvSpPr>
          <p:cNvPr id="28675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ea typeface="ＭＳ Ｐゴシック" pitchFamily="-106" charset="-128"/>
            </a:endParaRPr>
          </a:p>
        </p:txBody>
      </p:sp>
      <p:sp>
        <p:nvSpPr>
          <p:cNvPr id="28676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</a:rPr>
              <a:t>Using Exterior Angles of Triangles</a:t>
            </a:r>
          </a:p>
        </p:txBody>
      </p:sp>
      <p:grpSp>
        <p:nvGrpSpPr>
          <p:cNvPr id="5" name="Group 46"/>
          <p:cNvGrpSpPr>
            <a:grpSpLocks/>
          </p:cNvGrpSpPr>
          <p:nvPr/>
        </p:nvGrpSpPr>
        <p:grpSpPr bwMode="auto">
          <a:xfrm>
            <a:off x="1143000" y="3200400"/>
            <a:ext cx="1981200" cy="762000"/>
            <a:chOff x="1143000" y="3200400"/>
            <a:chExt cx="1981200" cy="762000"/>
          </a:xfrm>
        </p:grpSpPr>
        <p:sp>
          <p:nvSpPr>
            <p:cNvPr id="28686" name="TextBox 39"/>
            <p:cNvSpPr txBox="1">
              <a:spLocks noChangeArrowheads="1"/>
            </p:cNvSpPr>
            <p:nvPr/>
          </p:nvSpPr>
          <p:spPr bwMode="auto">
            <a:xfrm>
              <a:off x="1143000" y="3200400"/>
              <a:ext cx="19812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>
                  <a:solidFill>
                    <a:srgbClr val="FF0000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Exterior Angle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2819400" y="3733800"/>
              <a:ext cx="304800" cy="228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609600" y="1600200"/>
            <a:ext cx="8077200" cy="8302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Exterior Angle of a Polygon:</a:t>
            </a:r>
            <a:r>
              <a: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 An angle formed by a side and an extension of an adjacent side.</a:t>
            </a:r>
          </a:p>
        </p:txBody>
      </p:sp>
      <p:sp>
        <p:nvSpPr>
          <p:cNvPr id="14" name="TextBox 23"/>
          <p:cNvSpPr txBox="1">
            <a:spLocks noChangeArrowheads="1"/>
          </p:cNvSpPr>
          <p:nvPr/>
        </p:nvSpPr>
        <p:spPr bwMode="auto">
          <a:xfrm>
            <a:off x="609600" y="5029200"/>
            <a:ext cx="8077200" cy="8302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Remote Interior Angles:</a:t>
            </a:r>
            <a:r>
              <a: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 The two nonadjacent interior angles corresponding to each exterior angle of a triangle.</a:t>
            </a:r>
          </a:p>
        </p:txBody>
      </p: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5181600" y="2895600"/>
            <a:ext cx="1981200" cy="1219200"/>
            <a:chOff x="5181600" y="2895600"/>
            <a:chExt cx="1981200" cy="1219200"/>
          </a:xfrm>
        </p:grpSpPr>
        <p:sp>
          <p:nvSpPr>
            <p:cNvPr id="28681" name="TextBox 15"/>
            <p:cNvSpPr txBox="1">
              <a:spLocks noChangeArrowheads="1"/>
            </p:cNvSpPr>
            <p:nvPr/>
          </p:nvSpPr>
          <p:spPr bwMode="auto">
            <a:xfrm>
              <a:off x="5867400" y="2895600"/>
              <a:ext cx="1295400" cy="1200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>
                  <a:solidFill>
                    <a:srgbClr val="FF0000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Remote Interior Angles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16200000" flipV="1">
              <a:off x="5143500" y="3619500"/>
              <a:ext cx="228600" cy="152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6200000" flipH="1">
              <a:off x="5372100" y="3924300"/>
              <a:ext cx="228600" cy="152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5334000" y="3429000"/>
              <a:ext cx="685800" cy="38100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5410200" y="3581400"/>
              <a:ext cx="533400" cy="30480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MARTInkAnnotation141"/>
          <p:cNvSpPr/>
          <p:nvPr/>
        </p:nvSpPr>
        <p:spPr>
          <a:xfrm>
            <a:off x="2934262" y="3825308"/>
            <a:ext cx="421904" cy="419003"/>
          </a:xfrm>
          <a:custGeom>
            <a:avLst/>
            <a:gdLst/>
            <a:ahLst/>
            <a:cxnLst/>
            <a:rect l="0" t="0" r="0" b="0"/>
            <a:pathLst>
              <a:path w="421904" h="419003">
                <a:moveTo>
                  <a:pt x="83258" y="403792"/>
                </a:moveTo>
                <a:lnTo>
                  <a:pt x="87303" y="403792"/>
                </a:lnTo>
                <a:lnTo>
                  <a:pt x="89341" y="404638"/>
                </a:lnTo>
                <a:lnTo>
                  <a:pt x="93864" y="407837"/>
                </a:lnTo>
                <a:lnTo>
                  <a:pt x="97102" y="409029"/>
                </a:lnTo>
                <a:lnTo>
                  <a:pt x="109749" y="411552"/>
                </a:lnTo>
                <a:lnTo>
                  <a:pt x="119303" y="415144"/>
                </a:lnTo>
                <a:lnTo>
                  <a:pt x="129193" y="417304"/>
                </a:lnTo>
                <a:lnTo>
                  <a:pt x="139234" y="418264"/>
                </a:lnTo>
                <a:lnTo>
                  <a:pt x="149341" y="418691"/>
                </a:lnTo>
                <a:lnTo>
                  <a:pt x="164551" y="418931"/>
                </a:lnTo>
                <a:lnTo>
                  <a:pt x="183827" y="419002"/>
                </a:lnTo>
                <a:lnTo>
                  <a:pt x="195971" y="416761"/>
                </a:lnTo>
                <a:lnTo>
                  <a:pt x="221610" y="408424"/>
                </a:lnTo>
                <a:lnTo>
                  <a:pt x="233930" y="401334"/>
                </a:lnTo>
                <a:lnTo>
                  <a:pt x="245896" y="393387"/>
                </a:lnTo>
                <a:lnTo>
                  <a:pt x="252644" y="390082"/>
                </a:lnTo>
                <a:lnTo>
                  <a:pt x="259682" y="387032"/>
                </a:lnTo>
                <a:lnTo>
                  <a:pt x="272018" y="379128"/>
                </a:lnTo>
                <a:lnTo>
                  <a:pt x="283992" y="369970"/>
                </a:lnTo>
                <a:lnTo>
                  <a:pt x="297779" y="360256"/>
                </a:lnTo>
                <a:lnTo>
                  <a:pt x="305013" y="354448"/>
                </a:lnTo>
                <a:lnTo>
                  <a:pt x="312375" y="348036"/>
                </a:lnTo>
                <a:lnTo>
                  <a:pt x="319822" y="341221"/>
                </a:lnTo>
                <a:lnTo>
                  <a:pt x="326481" y="334138"/>
                </a:lnTo>
                <a:lnTo>
                  <a:pt x="332614" y="326876"/>
                </a:lnTo>
                <a:lnTo>
                  <a:pt x="338395" y="319495"/>
                </a:lnTo>
                <a:lnTo>
                  <a:pt x="344790" y="312034"/>
                </a:lnTo>
                <a:lnTo>
                  <a:pt x="351592" y="304520"/>
                </a:lnTo>
                <a:lnTo>
                  <a:pt x="358668" y="296971"/>
                </a:lnTo>
                <a:lnTo>
                  <a:pt x="368787" y="284067"/>
                </a:lnTo>
                <a:lnTo>
                  <a:pt x="376953" y="270994"/>
                </a:lnTo>
                <a:lnTo>
                  <a:pt x="381502" y="262767"/>
                </a:lnTo>
                <a:lnTo>
                  <a:pt x="386227" y="253895"/>
                </a:lnTo>
                <a:lnTo>
                  <a:pt x="390224" y="245441"/>
                </a:lnTo>
                <a:lnTo>
                  <a:pt x="393736" y="237265"/>
                </a:lnTo>
                <a:lnTo>
                  <a:pt x="396923" y="229274"/>
                </a:lnTo>
                <a:lnTo>
                  <a:pt x="402723" y="213621"/>
                </a:lnTo>
                <a:lnTo>
                  <a:pt x="413345" y="182877"/>
                </a:lnTo>
                <a:lnTo>
                  <a:pt x="421044" y="159971"/>
                </a:lnTo>
                <a:lnTo>
                  <a:pt x="421903" y="152345"/>
                </a:lnTo>
                <a:lnTo>
                  <a:pt x="421628" y="144721"/>
                </a:lnTo>
                <a:lnTo>
                  <a:pt x="420598" y="137098"/>
                </a:lnTo>
                <a:lnTo>
                  <a:pt x="419911" y="129476"/>
                </a:lnTo>
                <a:lnTo>
                  <a:pt x="419454" y="121855"/>
                </a:lnTo>
                <a:lnTo>
                  <a:pt x="419148" y="114234"/>
                </a:lnTo>
                <a:lnTo>
                  <a:pt x="417252" y="107460"/>
                </a:lnTo>
                <a:lnTo>
                  <a:pt x="410629" y="95418"/>
                </a:lnTo>
                <a:lnTo>
                  <a:pt x="407338" y="88989"/>
                </a:lnTo>
                <a:lnTo>
                  <a:pt x="404298" y="82164"/>
                </a:lnTo>
                <a:lnTo>
                  <a:pt x="401425" y="75073"/>
                </a:lnTo>
                <a:lnTo>
                  <a:pt x="395974" y="62679"/>
                </a:lnTo>
                <a:lnTo>
                  <a:pt x="390730" y="51527"/>
                </a:lnTo>
                <a:lnTo>
                  <a:pt x="385577" y="40925"/>
                </a:lnTo>
                <a:lnTo>
                  <a:pt x="382170" y="36574"/>
                </a:lnTo>
                <a:lnTo>
                  <a:pt x="373871" y="29482"/>
                </a:lnTo>
                <a:lnTo>
                  <a:pt x="364537" y="23508"/>
                </a:lnTo>
                <a:lnTo>
                  <a:pt x="353897" y="17183"/>
                </a:lnTo>
                <a:lnTo>
                  <a:pt x="340702" y="8729"/>
                </a:lnTo>
                <a:lnTo>
                  <a:pt x="333628" y="5797"/>
                </a:lnTo>
                <a:lnTo>
                  <a:pt x="326371" y="3842"/>
                </a:lnTo>
                <a:lnTo>
                  <a:pt x="318994" y="2539"/>
                </a:lnTo>
                <a:lnTo>
                  <a:pt x="311535" y="1670"/>
                </a:lnTo>
                <a:lnTo>
                  <a:pt x="304023" y="1091"/>
                </a:lnTo>
                <a:lnTo>
                  <a:pt x="289749" y="447"/>
                </a:lnTo>
                <a:lnTo>
                  <a:pt x="277761" y="161"/>
                </a:lnTo>
                <a:lnTo>
                  <a:pt x="253401" y="0"/>
                </a:lnTo>
                <a:lnTo>
                  <a:pt x="244100" y="824"/>
                </a:lnTo>
                <a:lnTo>
                  <a:pt x="234513" y="2220"/>
                </a:lnTo>
                <a:lnTo>
                  <a:pt x="224735" y="3997"/>
                </a:lnTo>
                <a:lnTo>
                  <a:pt x="214829" y="6876"/>
                </a:lnTo>
                <a:lnTo>
                  <a:pt x="204838" y="10488"/>
                </a:lnTo>
                <a:lnTo>
                  <a:pt x="194792" y="14589"/>
                </a:lnTo>
                <a:lnTo>
                  <a:pt x="176855" y="21404"/>
                </a:lnTo>
                <a:lnTo>
                  <a:pt x="168516" y="24407"/>
                </a:lnTo>
                <a:lnTo>
                  <a:pt x="159570" y="28102"/>
                </a:lnTo>
                <a:lnTo>
                  <a:pt x="150220" y="32259"/>
                </a:lnTo>
                <a:lnTo>
                  <a:pt x="140599" y="36723"/>
                </a:lnTo>
                <a:lnTo>
                  <a:pt x="131645" y="42240"/>
                </a:lnTo>
                <a:lnTo>
                  <a:pt x="123136" y="48457"/>
                </a:lnTo>
                <a:lnTo>
                  <a:pt x="114923" y="55142"/>
                </a:lnTo>
                <a:lnTo>
                  <a:pt x="106908" y="62139"/>
                </a:lnTo>
                <a:lnTo>
                  <a:pt x="99024" y="69343"/>
                </a:lnTo>
                <a:lnTo>
                  <a:pt x="83492" y="84122"/>
                </a:lnTo>
                <a:lnTo>
                  <a:pt x="45189" y="121901"/>
                </a:lnTo>
                <a:lnTo>
                  <a:pt x="39252" y="129505"/>
                </a:lnTo>
                <a:lnTo>
                  <a:pt x="34447" y="137114"/>
                </a:lnTo>
                <a:lnTo>
                  <a:pt x="26004" y="153188"/>
                </a:lnTo>
                <a:lnTo>
                  <a:pt x="16607" y="171622"/>
                </a:lnTo>
                <a:lnTo>
                  <a:pt x="12578" y="180432"/>
                </a:lnTo>
                <a:lnTo>
                  <a:pt x="9044" y="188845"/>
                </a:lnTo>
                <a:lnTo>
                  <a:pt x="5842" y="196994"/>
                </a:lnTo>
                <a:lnTo>
                  <a:pt x="3707" y="205813"/>
                </a:lnTo>
                <a:lnTo>
                  <a:pt x="2284" y="215080"/>
                </a:lnTo>
                <a:lnTo>
                  <a:pt x="1335" y="224644"/>
                </a:lnTo>
                <a:lnTo>
                  <a:pt x="703" y="233560"/>
                </a:lnTo>
                <a:lnTo>
                  <a:pt x="281" y="242044"/>
                </a:lnTo>
                <a:lnTo>
                  <a:pt x="0" y="250240"/>
                </a:lnTo>
                <a:lnTo>
                  <a:pt x="660" y="257397"/>
                </a:lnTo>
                <a:lnTo>
                  <a:pt x="3650" y="269865"/>
                </a:lnTo>
                <a:lnTo>
                  <a:pt x="6479" y="276408"/>
                </a:lnTo>
                <a:lnTo>
                  <a:pt x="10059" y="283309"/>
                </a:lnTo>
                <a:lnTo>
                  <a:pt x="14138" y="290450"/>
                </a:lnTo>
                <a:lnTo>
                  <a:pt x="18552" y="297751"/>
                </a:lnTo>
                <a:lnTo>
                  <a:pt x="27971" y="312636"/>
                </a:lnTo>
                <a:lnTo>
                  <a:pt x="37801" y="325461"/>
                </a:lnTo>
                <a:lnTo>
                  <a:pt x="42794" y="331251"/>
                </a:lnTo>
                <a:lnTo>
                  <a:pt x="55114" y="339943"/>
                </a:lnTo>
                <a:lnTo>
                  <a:pt x="87764" y="356467"/>
                </a:lnTo>
                <a:lnTo>
                  <a:pt x="96422" y="360389"/>
                </a:lnTo>
                <a:lnTo>
                  <a:pt x="104734" y="363849"/>
                </a:lnTo>
                <a:lnTo>
                  <a:pt x="112816" y="367004"/>
                </a:lnTo>
                <a:lnTo>
                  <a:pt x="121589" y="369106"/>
                </a:lnTo>
                <a:lnTo>
                  <a:pt x="130826" y="370508"/>
                </a:lnTo>
                <a:lnTo>
                  <a:pt x="140370" y="371443"/>
                </a:lnTo>
                <a:lnTo>
                  <a:pt x="150120" y="372912"/>
                </a:lnTo>
                <a:lnTo>
                  <a:pt x="160005" y="374739"/>
                </a:lnTo>
                <a:lnTo>
                  <a:pt x="169983" y="376803"/>
                </a:lnTo>
                <a:lnTo>
                  <a:pt x="180021" y="378180"/>
                </a:lnTo>
                <a:lnTo>
                  <a:pt x="190100" y="379097"/>
                </a:lnTo>
                <a:lnTo>
                  <a:pt x="200206" y="379709"/>
                </a:lnTo>
                <a:lnTo>
                  <a:pt x="218209" y="380388"/>
                </a:lnTo>
                <a:lnTo>
                  <a:pt x="226565" y="380570"/>
                </a:lnTo>
                <a:lnTo>
                  <a:pt x="235523" y="379844"/>
                </a:lnTo>
                <a:lnTo>
                  <a:pt x="244881" y="378513"/>
                </a:lnTo>
                <a:lnTo>
                  <a:pt x="254507" y="376779"/>
                </a:lnTo>
                <a:lnTo>
                  <a:pt x="262617" y="375624"/>
                </a:lnTo>
                <a:lnTo>
                  <a:pt x="269717" y="374853"/>
                </a:lnTo>
                <a:lnTo>
                  <a:pt x="282122" y="373997"/>
                </a:lnTo>
                <a:lnTo>
                  <a:pt x="304238" y="373312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29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9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ea typeface="ＭＳ Ｐゴシック" pitchFamily="-106" charset="-128"/>
            </a:endParaRPr>
          </a:p>
        </p:txBody>
      </p:sp>
      <p:sp>
        <p:nvSpPr>
          <p:cNvPr id="30723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</a:rPr>
              <a:t>Using Exterior Angles of Triangles</a:t>
            </a:r>
          </a:p>
        </p:txBody>
      </p:sp>
      <p:cxnSp>
        <p:nvCxnSpPr>
          <p:cNvPr id="35" name="Straight Connector 34"/>
          <p:cNvCxnSpPr/>
          <p:nvPr/>
        </p:nvCxnSpPr>
        <p:spPr>
          <a:xfrm rot="16200000" flipV="1">
            <a:off x="5105400" y="1870075"/>
            <a:ext cx="1066800" cy="7620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3352800" y="1717675"/>
            <a:ext cx="1905000" cy="10668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743200" y="2784475"/>
            <a:ext cx="327660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727" name="TextBox 39"/>
          <p:cNvSpPr txBox="1">
            <a:spLocks noChangeArrowheads="1"/>
          </p:cNvSpPr>
          <p:nvPr/>
        </p:nvSpPr>
        <p:spPr bwMode="auto">
          <a:xfrm>
            <a:off x="3048000" y="2292350"/>
            <a:ext cx="762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x°</a:t>
            </a:r>
          </a:p>
        </p:txBody>
      </p:sp>
      <p:sp>
        <p:nvSpPr>
          <p:cNvPr id="30728" name="TextBox 40"/>
          <p:cNvSpPr txBox="1">
            <a:spLocks noChangeArrowheads="1"/>
          </p:cNvSpPr>
          <p:nvPr/>
        </p:nvSpPr>
        <p:spPr bwMode="auto">
          <a:xfrm>
            <a:off x="4267200" y="1295400"/>
            <a:ext cx="1143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100°</a:t>
            </a:r>
          </a:p>
        </p:txBody>
      </p:sp>
      <p:sp>
        <p:nvSpPr>
          <p:cNvPr id="30729" name="TextBox 15"/>
          <p:cNvSpPr txBox="1">
            <a:spLocks noChangeArrowheads="1"/>
          </p:cNvSpPr>
          <p:nvPr/>
        </p:nvSpPr>
        <p:spPr bwMode="auto">
          <a:xfrm>
            <a:off x="5181600" y="2251075"/>
            <a:ext cx="914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50°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953000" y="1676400"/>
            <a:ext cx="304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MARTInkAnnotation101"/>
          <p:cNvSpPr/>
          <p:nvPr/>
        </p:nvSpPr>
        <p:spPr>
          <a:xfrm>
            <a:off x="1219200" y="3086100"/>
            <a:ext cx="129541" cy="342901"/>
          </a:xfrm>
          <a:custGeom>
            <a:avLst/>
            <a:gdLst/>
            <a:ahLst/>
            <a:cxnLst/>
            <a:rect l="0" t="0" r="0" b="0"/>
            <a:pathLst>
              <a:path w="129541" h="342901">
                <a:moveTo>
                  <a:pt x="129540" y="0"/>
                </a:moveTo>
                <a:lnTo>
                  <a:pt x="129540" y="17912"/>
                </a:lnTo>
                <a:lnTo>
                  <a:pt x="127282" y="25177"/>
                </a:lnTo>
                <a:lnTo>
                  <a:pt x="123457" y="34896"/>
                </a:lnTo>
                <a:lnTo>
                  <a:pt x="116543" y="54649"/>
                </a:lnTo>
                <a:lnTo>
                  <a:pt x="111628" y="69162"/>
                </a:lnTo>
                <a:lnTo>
                  <a:pt x="108285" y="76588"/>
                </a:lnTo>
                <a:lnTo>
                  <a:pt x="104363" y="84078"/>
                </a:lnTo>
                <a:lnTo>
                  <a:pt x="100056" y="91612"/>
                </a:lnTo>
                <a:lnTo>
                  <a:pt x="90754" y="109014"/>
                </a:lnTo>
                <a:lnTo>
                  <a:pt x="55840" y="177937"/>
                </a:lnTo>
                <a:lnTo>
                  <a:pt x="51620" y="188051"/>
                </a:lnTo>
                <a:lnTo>
                  <a:pt x="47960" y="198181"/>
                </a:lnTo>
                <a:lnTo>
                  <a:pt x="44673" y="208321"/>
                </a:lnTo>
                <a:lnTo>
                  <a:pt x="40789" y="217621"/>
                </a:lnTo>
                <a:lnTo>
                  <a:pt x="36506" y="226360"/>
                </a:lnTo>
                <a:lnTo>
                  <a:pt x="31958" y="234727"/>
                </a:lnTo>
                <a:lnTo>
                  <a:pt x="28078" y="243691"/>
                </a:lnTo>
                <a:lnTo>
                  <a:pt x="24645" y="253054"/>
                </a:lnTo>
                <a:lnTo>
                  <a:pt x="5185" y="312067"/>
                </a:lnTo>
                <a:lnTo>
                  <a:pt x="3456" y="318112"/>
                </a:lnTo>
                <a:lnTo>
                  <a:pt x="1536" y="327085"/>
                </a:lnTo>
                <a:lnTo>
                  <a:pt x="683" y="333896"/>
                </a:lnTo>
                <a:lnTo>
                  <a:pt x="0" y="3429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102"/>
          <p:cNvSpPr/>
          <p:nvPr/>
        </p:nvSpPr>
        <p:spPr>
          <a:xfrm>
            <a:off x="1396100" y="3108990"/>
            <a:ext cx="232580" cy="287852"/>
          </a:xfrm>
          <a:custGeom>
            <a:avLst/>
            <a:gdLst/>
            <a:ahLst/>
            <a:cxnLst/>
            <a:rect l="0" t="0" r="0" b="0"/>
            <a:pathLst>
              <a:path w="232580" h="287852">
                <a:moveTo>
                  <a:pt x="143140" y="15210"/>
                </a:moveTo>
                <a:lnTo>
                  <a:pt x="143140" y="1122"/>
                </a:lnTo>
                <a:lnTo>
                  <a:pt x="142294" y="738"/>
                </a:lnTo>
                <a:lnTo>
                  <a:pt x="137057" y="198"/>
                </a:lnTo>
                <a:lnTo>
                  <a:pt x="130143" y="38"/>
                </a:lnTo>
                <a:lnTo>
                  <a:pt x="125228" y="0"/>
                </a:lnTo>
                <a:lnTo>
                  <a:pt x="122732" y="1683"/>
                </a:lnTo>
                <a:lnTo>
                  <a:pt x="117701" y="8069"/>
                </a:lnTo>
                <a:lnTo>
                  <a:pt x="114327" y="11296"/>
                </a:lnTo>
                <a:lnTo>
                  <a:pt x="110385" y="14294"/>
                </a:lnTo>
                <a:lnTo>
                  <a:pt x="106064" y="17140"/>
                </a:lnTo>
                <a:lnTo>
                  <a:pt x="101489" y="21576"/>
                </a:lnTo>
                <a:lnTo>
                  <a:pt x="96746" y="27074"/>
                </a:lnTo>
                <a:lnTo>
                  <a:pt x="91891" y="33279"/>
                </a:lnTo>
                <a:lnTo>
                  <a:pt x="86114" y="39956"/>
                </a:lnTo>
                <a:lnTo>
                  <a:pt x="79723" y="46948"/>
                </a:lnTo>
                <a:lnTo>
                  <a:pt x="72922" y="54148"/>
                </a:lnTo>
                <a:lnTo>
                  <a:pt x="66695" y="62335"/>
                </a:lnTo>
                <a:lnTo>
                  <a:pt x="60850" y="71180"/>
                </a:lnTo>
                <a:lnTo>
                  <a:pt x="55260" y="80464"/>
                </a:lnTo>
                <a:lnTo>
                  <a:pt x="49840" y="90039"/>
                </a:lnTo>
                <a:lnTo>
                  <a:pt x="39303" y="109710"/>
                </a:lnTo>
                <a:lnTo>
                  <a:pt x="23850" y="139824"/>
                </a:lnTo>
                <a:lnTo>
                  <a:pt x="19587" y="149086"/>
                </a:lnTo>
                <a:lnTo>
                  <a:pt x="15898" y="157801"/>
                </a:lnTo>
                <a:lnTo>
                  <a:pt x="12592" y="166150"/>
                </a:lnTo>
                <a:lnTo>
                  <a:pt x="9542" y="175104"/>
                </a:lnTo>
                <a:lnTo>
                  <a:pt x="6661" y="184459"/>
                </a:lnTo>
                <a:lnTo>
                  <a:pt x="3894" y="194082"/>
                </a:lnTo>
                <a:lnTo>
                  <a:pt x="2049" y="203038"/>
                </a:lnTo>
                <a:lnTo>
                  <a:pt x="819" y="211549"/>
                </a:lnTo>
                <a:lnTo>
                  <a:pt x="0" y="219763"/>
                </a:lnTo>
                <a:lnTo>
                  <a:pt x="300" y="227778"/>
                </a:lnTo>
                <a:lnTo>
                  <a:pt x="1347" y="235662"/>
                </a:lnTo>
                <a:lnTo>
                  <a:pt x="2891" y="243458"/>
                </a:lnTo>
                <a:lnTo>
                  <a:pt x="5614" y="250349"/>
                </a:lnTo>
                <a:lnTo>
                  <a:pt x="9123" y="256636"/>
                </a:lnTo>
                <a:lnTo>
                  <a:pt x="13155" y="262520"/>
                </a:lnTo>
                <a:lnTo>
                  <a:pt x="19894" y="271317"/>
                </a:lnTo>
                <a:lnTo>
                  <a:pt x="22876" y="274848"/>
                </a:lnTo>
                <a:lnTo>
                  <a:pt x="28250" y="278049"/>
                </a:lnTo>
                <a:lnTo>
                  <a:pt x="35220" y="281029"/>
                </a:lnTo>
                <a:lnTo>
                  <a:pt x="43254" y="283863"/>
                </a:lnTo>
                <a:lnTo>
                  <a:pt x="51149" y="285752"/>
                </a:lnTo>
                <a:lnTo>
                  <a:pt x="58953" y="287012"/>
                </a:lnTo>
                <a:lnTo>
                  <a:pt x="66695" y="287851"/>
                </a:lnTo>
                <a:lnTo>
                  <a:pt x="75244" y="287564"/>
                </a:lnTo>
                <a:lnTo>
                  <a:pt x="84329" y="286526"/>
                </a:lnTo>
                <a:lnTo>
                  <a:pt x="93773" y="284987"/>
                </a:lnTo>
                <a:lnTo>
                  <a:pt x="103455" y="283115"/>
                </a:lnTo>
                <a:lnTo>
                  <a:pt x="123245" y="278777"/>
                </a:lnTo>
                <a:lnTo>
                  <a:pt x="133263" y="274741"/>
                </a:lnTo>
                <a:lnTo>
                  <a:pt x="143329" y="269511"/>
                </a:lnTo>
                <a:lnTo>
                  <a:pt x="162697" y="257773"/>
                </a:lnTo>
                <a:lnTo>
                  <a:pt x="179772" y="246911"/>
                </a:lnTo>
                <a:lnTo>
                  <a:pt x="187035" y="239951"/>
                </a:lnTo>
                <a:lnTo>
                  <a:pt x="193570" y="231924"/>
                </a:lnTo>
                <a:lnTo>
                  <a:pt x="216225" y="198753"/>
                </a:lnTo>
                <a:lnTo>
                  <a:pt x="220651" y="190912"/>
                </a:lnTo>
                <a:lnTo>
                  <a:pt x="224447" y="183144"/>
                </a:lnTo>
                <a:lnTo>
                  <a:pt x="227825" y="175426"/>
                </a:lnTo>
                <a:lnTo>
                  <a:pt x="230077" y="166894"/>
                </a:lnTo>
                <a:lnTo>
                  <a:pt x="231578" y="157820"/>
                </a:lnTo>
                <a:lnTo>
                  <a:pt x="232579" y="148383"/>
                </a:lnTo>
                <a:lnTo>
                  <a:pt x="232399" y="139552"/>
                </a:lnTo>
                <a:lnTo>
                  <a:pt x="231433" y="131125"/>
                </a:lnTo>
                <a:lnTo>
                  <a:pt x="229942" y="122967"/>
                </a:lnTo>
                <a:lnTo>
                  <a:pt x="228101" y="114141"/>
                </a:lnTo>
                <a:lnTo>
                  <a:pt x="223799" y="95304"/>
                </a:lnTo>
                <a:lnTo>
                  <a:pt x="220619" y="87233"/>
                </a:lnTo>
                <a:lnTo>
                  <a:pt x="216806" y="80158"/>
                </a:lnTo>
                <a:lnTo>
                  <a:pt x="198520" y="52593"/>
                </a:lnTo>
                <a:lnTo>
                  <a:pt x="192760" y="46058"/>
                </a:lnTo>
                <a:lnTo>
                  <a:pt x="186380" y="40009"/>
                </a:lnTo>
                <a:lnTo>
                  <a:pt x="179587" y="34283"/>
                </a:lnTo>
                <a:lnTo>
                  <a:pt x="172518" y="29619"/>
                </a:lnTo>
                <a:lnTo>
                  <a:pt x="165265" y="25663"/>
                </a:lnTo>
                <a:lnTo>
                  <a:pt x="157890" y="22178"/>
                </a:lnTo>
                <a:lnTo>
                  <a:pt x="150434" y="19009"/>
                </a:lnTo>
                <a:lnTo>
                  <a:pt x="142922" y="16049"/>
                </a:lnTo>
                <a:lnTo>
                  <a:pt x="135375" y="13230"/>
                </a:lnTo>
                <a:lnTo>
                  <a:pt x="127803" y="11350"/>
                </a:lnTo>
                <a:lnTo>
                  <a:pt x="120216" y="10097"/>
                </a:lnTo>
                <a:lnTo>
                  <a:pt x="112617" y="9261"/>
                </a:lnTo>
                <a:lnTo>
                  <a:pt x="105012" y="9551"/>
                </a:lnTo>
                <a:lnTo>
                  <a:pt x="97401" y="10591"/>
                </a:lnTo>
                <a:lnTo>
                  <a:pt x="89787" y="12131"/>
                </a:lnTo>
                <a:lnTo>
                  <a:pt x="83865" y="14003"/>
                </a:lnTo>
                <a:lnTo>
                  <a:pt x="79070" y="16099"/>
                </a:lnTo>
                <a:lnTo>
                  <a:pt x="75027" y="18343"/>
                </a:lnTo>
                <a:lnTo>
                  <a:pt x="70638" y="21532"/>
                </a:lnTo>
                <a:lnTo>
                  <a:pt x="66019" y="25351"/>
                </a:lnTo>
                <a:lnTo>
                  <a:pt x="57217" y="33264"/>
                </a:lnTo>
                <a:lnTo>
                  <a:pt x="44080" y="4569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103"/>
          <p:cNvSpPr/>
          <p:nvPr/>
        </p:nvSpPr>
        <p:spPr>
          <a:xfrm>
            <a:off x="1655309" y="3154680"/>
            <a:ext cx="240291" cy="235631"/>
          </a:xfrm>
          <a:custGeom>
            <a:avLst/>
            <a:gdLst/>
            <a:ahLst/>
            <a:cxnLst/>
            <a:rect l="0" t="0" r="0" b="0"/>
            <a:pathLst>
              <a:path w="240291" h="235631">
                <a:moveTo>
                  <a:pt x="165871" y="0"/>
                </a:moveTo>
                <a:lnTo>
                  <a:pt x="159310" y="0"/>
                </a:lnTo>
                <a:lnTo>
                  <a:pt x="152377" y="5237"/>
                </a:lnTo>
                <a:lnTo>
                  <a:pt x="147738" y="6561"/>
                </a:lnTo>
                <a:lnTo>
                  <a:pt x="140597" y="9407"/>
                </a:lnTo>
                <a:lnTo>
                  <a:pt x="136322" y="11351"/>
                </a:lnTo>
                <a:lnTo>
                  <a:pt x="130931" y="14341"/>
                </a:lnTo>
                <a:lnTo>
                  <a:pt x="124798" y="18027"/>
                </a:lnTo>
                <a:lnTo>
                  <a:pt x="118169" y="22178"/>
                </a:lnTo>
                <a:lnTo>
                  <a:pt x="111210" y="27486"/>
                </a:lnTo>
                <a:lnTo>
                  <a:pt x="104030" y="33563"/>
                </a:lnTo>
                <a:lnTo>
                  <a:pt x="96704" y="40156"/>
                </a:lnTo>
                <a:lnTo>
                  <a:pt x="81790" y="54254"/>
                </a:lnTo>
                <a:lnTo>
                  <a:pt x="51519" y="84000"/>
                </a:lnTo>
                <a:lnTo>
                  <a:pt x="43917" y="92407"/>
                </a:lnTo>
                <a:lnTo>
                  <a:pt x="36308" y="101398"/>
                </a:lnTo>
                <a:lnTo>
                  <a:pt x="28696" y="110778"/>
                </a:lnTo>
                <a:lnTo>
                  <a:pt x="22774" y="119572"/>
                </a:lnTo>
                <a:lnTo>
                  <a:pt x="17980" y="127975"/>
                </a:lnTo>
                <a:lnTo>
                  <a:pt x="13937" y="136116"/>
                </a:lnTo>
                <a:lnTo>
                  <a:pt x="10395" y="144085"/>
                </a:lnTo>
                <a:lnTo>
                  <a:pt x="7187" y="151936"/>
                </a:lnTo>
                <a:lnTo>
                  <a:pt x="4202" y="159711"/>
                </a:lnTo>
                <a:lnTo>
                  <a:pt x="2212" y="167434"/>
                </a:lnTo>
                <a:lnTo>
                  <a:pt x="885" y="175123"/>
                </a:lnTo>
                <a:lnTo>
                  <a:pt x="0" y="182788"/>
                </a:lnTo>
                <a:lnTo>
                  <a:pt x="1104" y="189592"/>
                </a:lnTo>
                <a:lnTo>
                  <a:pt x="3533" y="195822"/>
                </a:lnTo>
                <a:lnTo>
                  <a:pt x="6846" y="201668"/>
                </a:lnTo>
                <a:lnTo>
                  <a:pt x="10747" y="207259"/>
                </a:lnTo>
                <a:lnTo>
                  <a:pt x="15042" y="212679"/>
                </a:lnTo>
                <a:lnTo>
                  <a:pt x="19598" y="217986"/>
                </a:lnTo>
                <a:lnTo>
                  <a:pt x="25176" y="222371"/>
                </a:lnTo>
                <a:lnTo>
                  <a:pt x="31434" y="226140"/>
                </a:lnTo>
                <a:lnTo>
                  <a:pt x="38147" y="229500"/>
                </a:lnTo>
                <a:lnTo>
                  <a:pt x="46855" y="231740"/>
                </a:lnTo>
                <a:lnTo>
                  <a:pt x="56893" y="233234"/>
                </a:lnTo>
                <a:lnTo>
                  <a:pt x="67819" y="234229"/>
                </a:lnTo>
                <a:lnTo>
                  <a:pt x="78490" y="234893"/>
                </a:lnTo>
                <a:lnTo>
                  <a:pt x="99377" y="235630"/>
                </a:lnTo>
                <a:lnTo>
                  <a:pt x="109688" y="234980"/>
                </a:lnTo>
                <a:lnTo>
                  <a:pt x="119949" y="233700"/>
                </a:lnTo>
                <a:lnTo>
                  <a:pt x="130176" y="232000"/>
                </a:lnTo>
                <a:lnTo>
                  <a:pt x="140381" y="229174"/>
                </a:lnTo>
                <a:lnTo>
                  <a:pt x="150571" y="225595"/>
                </a:lnTo>
                <a:lnTo>
                  <a:pt x="160751" y="221517"/>
                </a:lnTo>
                <a:lnTo>
                  <a:pt x="170078" y="217105"/>
                </a:lnTo>
                <a:lnTo>
                  <a:pt x="178836" y="212470"/>
                </a:lnTo>
                <a:lnTo>
                  <a:pt x="187214" y="207686"/>
                </a:lnTo>
                <a:lnTo>
                  <a:pt x="195339" y="201958"/>
                </a:lnTo>
                <a:lnTo>
                  <a:pt x="203297" y="195598"/>
                </a:lnTo>
                <a:lnTo>
                  <a:pt x="211142" y="188819"/>
                </a:lnTo>
                <a:lnTo>
                  <a:pt x="217218" y="181759"/>
                </a:lnTo>
                <a:lnTo>
                  <a:pt x="222116" y="174513"/>
                </a:lnTo>
                <a:lnTo>
                  <a:pt x="226227" y="167142"/>
                </a:lnTo>
                <a:lnTo>
                  <a:pt x="229815" y="159688"/>
                </a:lnTo>
                <a:lnTo>
                  <a:pt x="233054" y="152179"/>
                </a:lnTo>
                <a:lnTo>
                  <a:pt x="236060" y="144632"/>
                </a:lnTo>
                <a:lnTo>
                  <a:pt x="238063" y="136215"/>
                </a:lnTo>
                <a:lnTo>
                  <a:pt x="239399" y="127217"/>
                </a:lnTo>
                <a:lnTo>
                  <a:pt x="240290" y="117831"/>
                </a:lnTo>
                <a:lnTo>
                  <a:pt x="240037" y="109034"/>
                </a:lnTo>
                <a:lnTo>
                  <a:pt x="239022" y="100629"/>
                </a:lnTo>
                <a:lnTo>
                  <a:pt x="237498" y="92486"/>
                </a:lnTo>
                <a:lnTo>
                  <a:pt x="235636" y="85364"/>
                </a:lnTo>
                <a:lnTo>
                  <a:pt x="233548" y="78923"/>
                </a:lnTo>
                <a:lnTo>
                  <a:pt x="231309" y="72935"/>
                </a:lnTo>
                <a:lnTo>
                  <a:pt x="228123" y="66403"/>
                </a:lnTo>
                <a:lnTo>
                  <a:pt x="224306" y="59509"/>
                </a:lnTo>
                <a:lnTo>
                  <a:pt x="220067" y="52373"/>
                </a:lnTo>
                <a:lnTo>
                  <a:pt x="215548" y="46768"/>
                </a:lnTo>
                <a:lnTo>
                  <a:pt x="210843" y="42186"/>
                </a:lnTo>
                <a:lnTo>
                  <a:pt x="206012" y="38284"/>
                </a:lnTo>
                <a:lnTo>
                  <a:pt x="201098" y="33989"/>
                </a:lnTo>
                <a:lnTo>
                  <a:pt x="196129" y="29433"/>
                </a:lnTo>
                <a:lnTo>
                  <a:pt x="191123" y="24702"/>
                </a:lnTo>
                <a:lnTo>
                  <a:pt x="186092" y="20701"/>
                </a:lnTo>
                <a:lnTo>
                  <a:pt x="181045" y="17188"/>
                </a:lnTo>
                <a:lnTo>
                  <a:pt x="175987" y="13998"/>
                </a:lnTo>
                <a:lnTo>
                  <a:pt x="171769" y="11872"/>
                </a:lnTo>
                <a:lnTo>
                  <a:pt x="168109" y="10455"/>
                </a:lnTo>
                <a:lnTo>
                  <a:pt x="158251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04"/>
          <p:cNvSpPr/>
          <p:nvPr/>
        </p:nvSpPr>
        <p:spPr>
          <a:xfrm>
            <a:off x="2065435" y="3131820"/>
            <a:ext cx="30066" cy="259081"/>
          </a:xfrm>
          <a:custGeom>
            <a:avLst/>
            <a:gdLst/>
            <a:ahLst/>
            <a:cxnLst/>
            <a:rect l="0" t="0" r="0" b="0"/>
            <a:pathLst>
              <a:path w="30066" h="259081">
                <a:moveTo>
                  <a:pt x="22445" y="0"/>
                </a:moveTo>
                <a:lnTo>
                  <a:pt x="22445" y="28739"/>
                </a:lnTo>
                <a:lnTo>
                  <a:pt x="21598" y="34400"/>
                </a:lnTo>
                <a:lnTo>
                  <a:pt x="20187" y="40713"/>
                </a:lnTo>
                <a:lnTo>
                  <a:pt x="18400" y="47462"/>
                </a:lnTo>
                <a:lnTo>
                  <a:pt x="17208" y="54502"/>
                </a:lnTo>
                <a:lnTo>
                  <a:pt x="16414" y="61734"/>
                </a:lnTo>
                <a:lnTo>
                  <a:pt x="15884" y="69096"/>
                </a:lnTo>
                <a:lnTo>
                  <a:pt x="14685" y="76544"/>
                </a:lnTo>
                <a:lnTo>
                  <a:pt x="13038" y="84050"/>
                </a:lnTo>
                <a:lnTo>
                  <a:pt x="4312" y="118391"/>
                </a:lnTo>
                <a:lnTo>
                  <a:pt x="2736" y="127187"/>
                </a:lnTo>
                <a:lnTo>
                  <a:pt x="1686" y="135591"/>
                </a:lnTo>
                <a:lnTo>
                  <a:pt x="986" y="143734"/>
                </a:lnTo>
                <a:lnTo>
                  <a:pt x="519" y="151703"/>
                </a:lnTo>
                <a:lnTo>
                  <a:pt x="0" y="167330"/>
                </a:lnTo>
                <a:lnTo>
                  <a:pt x="708" y="175054"/>
                </a:lnTo>
                <a:lnTo>
                  <a:pt x="2027" y="182742"/>
                </a:lnTo>
                <a:lnTo>
                  <a:pt x="3753" y="190408"/>
                </a:lnTo>
                <a:lnTo>
                  <a:pt x="5751" y="197212"/>
                </a:lnTo>
                <a:lnTo>
                  <a:pt x="7929" y="203442"/>
                </a:lnTo>
                <a:lnTo>
                  <a:pt x="10227" y="209288"/>
                </a:lnTo>
                <a:lnTo>
                  <a:pt x="12607" y="214878"/>
                </a:lnTo>
                <a:lnTo>
                  <a:pt x="17508" y="225606"/>
                </a:lnTo>
                <a:lnTo>
                  <a:pt x="25028" y="241166"/>
                </a:lnTo>
                <a:lnTo>
                  <a:pt x="26707" y="245444"/>
                </a:lnTo>
                <a:lnTo>
                  <a:pt x="27826" y="249143"/>
                </a:lnTo>
                <a:lnTo>
                  <a:pt x="30065" y="2590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05"/>
          <p:cNvSpPr/>
          <p:nvPr/>
        </p:nvSpPr>
        <p:spPr>
          <a:xfrm>
            <a:off x="1981200" y="3276600"/>
            <a:ext cx="190501" cy="22861"/>
          </a:xfrm>
          <a:custGeom>
            <a:avLst/>
            <a:gdLst/>
            <a:ahLst/>
            <a:cxnLst/>
            <a:rect l="0" t="0" r="0" b="0"/>
            <a:pathLst>
              <a:path w="190501" h="22861">
                <a:moveTo>
                  <a:pt x="0" y="22860"/>
                </a:moveTo>
                <a:lnTo>
                  <a:pt x="4045" y="22860"/>
                </a:lnTo>
                <a:lnTo>
                  <a:pt x="6084" y="22013"/>
                </a:lnTo>
                <a:lnTo>
                  <a:pt x="8289" y="20602"/>
                </a:lnTo>
                <a:lnTo>
                  <a:pt x="10606" y="18815"/>
                </a:lnTo>
                <a:lnTo>
                  <a:pt x="14691" y="16776"/>
                </a:lnTo>
                <a:lnTo>
                  <a:pt x="19954" y="14571"/>
                </a:lnTo>
                <a:lnTo>
                  <a:pt x="26002" y="12254"/>
                </a:lnTo>
                <a:lnTo>
                  <a:pt x="32575" y="10709"/>
                </a:lnTo>
                <a:lnTo>
                  <a:pt x="39497" y="9680"/>
                </a:lnTo>
                <a:lnTo>
                  <a:pt x="46651" y="8993"/>
                </a:lnTo>
                <a:lnTo>
                  <a:pt x="53961" y="8536"/>
                </a:lnTo>
                <a:lnTo>
                  <a:pt x="68856" y="8027"/>
                </a:lnTo>
                <a:lnTo>
                  <a:pt x="95567" y="7741"/>
                </a:lnTo>
                <a:lnTo>
                  <a:pt x="105198" y="6854"/>
                </a:lnTo>
                <a:lnTo>
                  <a:pt x="115005" y="5416"/>
                </a:lnTo>
                <a:lnTo>
                  <a:pt x="124930" y="3611"/>
                </a:lnTo>
                <a:lnTo>
                  <a:pt x="134933" y="2407"/>
                </a:lnTo>
                <a:lnTo>
                  <a:pt x="144989" y="1605"/>
                </a:lnTo>
                <a:lnTo>
                  <a:pt x="163500" y="714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106"/>
          <p:cNvSpPr/>
          <p:nvPr/>
        </p:nvSpPr>
        <p:spPr>
          <a:xfrm>
            <a:off x="2263558" y="3192780"/>
            <a:ext cx="203306" cy="186903"/>
          </a:xfrm>
          <a:custGeom>
            <a:avLst/>
            <a:gdLst/>
            <a:ahLst/>
            <a:cxnLst/>
            <a:rect l="0" t="0" r="0" b="0"/>
            <a:pathLst>
              <a:path w="203306" h="186903">
                <a:moveTo>
                  <a:pt x="60542" y="0"/>
                </a:moveTo>
                <a:lnTo>
                  <a:pt x="60542" y="11351"/>
                </a:lnTo>
                <a:lnTo>
                  <a:pt x="59695" y="13494"/>
                </a:lnTo>
                <a:lnTo>
                  <a:pt x="54458" y="21402"/>
                </a:lnTo>
                <a:lnTo>
                  <a:pt x="52253" y="25275"/>
                </a:lnTo>
                <a:lnTo>
                  <a:pt x="49936" y="29550"/>
                </a:lnTo>
                <a:lnTo>
                  <a:pt x="47545" y="33247"/>
                </a:lnTo>
                <a:lnTo>
                  <a:pt x="45104" y="36558"/>
                </a:lnTo>
                <a:lnTo>
                  <a:pt x="42630" y="39612"/>
                </a:lnTo>
                <a:lnTo>
                  <a:pt x="37624" y="45263"/>
                </a:lnTo>
                <a:lnTo>
                  <a:pt x="35103" y="47955"/>
                </a:lnTo>
                <a:lnTo>
                  <a:pt x="32576" y="51444"/>
                </a:lnTo>
                <a:lnTo>
                  <a:pt x="30045" y="55462"/>
                </a:lnTo>
                <a:lnTo>
                  <a:pt x="27510" y="59835"/>
                </a:lnTo>
                <a:lnTo>
                  <a:pt x="24974" y="63597"/>
                </a:lnTo>
                <a:lnTo>
                  <a:pt x="22437" y="66951"/>
                </a:lnTo>
                <a:lnTo>
                  <a:pt x="19899" y="70034"/>
                </a:lnTo>
                <a:lnTo>
                  <a:pt x="17078" y="75717"/>
                </a:lnTo>
                <a:lnTo>
                  <a:pt x="16326" y="78418"/>
                </a:lnTo>
                <a:lnTo>
                  <a:pt x="14978" y="80219"/>
                </a:lnTo>
                <a:lnTo>
                  <a:pt x="13232" y="81419"/>
                </a:lnTo>
                <a:lnTo>
                  <a:pt x="11223" y="82220"/>
                </a:lnTo>
                <a:lnTo>
                  <a:pt x="6731" y="85366"/>
                </a:lnTo>
                <a:lnTo>
                  <a:pt x="0" y="91084"/>
                </a:lnTo>
                <a:lnTo>
                  <a:pt x="6179" y="84848"/>
                </a:lnTo>
                <a:lnTo>
                  <a:pt x="11263" y="82019"/>
                </a:lnTo>
                <a:lnTo>
                  <a:pt x="14989" y="80080"/>
                </a:lnTo>
                <a:lnTo>
                  <a:pt x="18320" y="77940"/>
                </a:lnTo>
                <a:lnTo>
                  <a:pt x="24279" y="73304"/>
                </a:lnTo>
                <a:lnTo>
                  <a:pt x="28747" y="70883"/>
                </a:lnTo>
                <a:lnTo>
                  <a:pt x="34265" y="68422"/>
                </a:lnTo>
                <a:lnTo>
                  <a:pt x="40484" y="65935"/>
                </a:lnTo>
                <a:lnTo>
                  <a:pt x="46323" y="64277"/>
                </a:lnTo>
                <a:lnTo>
                  <a:pt x="51909" y="63171"/>
                </a:lnTo>
                <a:lnTo>
                  <a:pt x="57327" y="62434"/>
                </a:lnTo>
                <a:lnTo>
                  <a:pt x="63479" y="61943"/>
                </a:lnTo>
                <a:lnTo>
                  <a:pt x="70120" y="61615"/>
                </a:lnTo>
                <a:lnTo>
                  <a:pt x="84272" y="61251"/>
                </a:lnTo>
                <a:lnTo>
                  <a:pt x="99029" y="61089"/>
                </a:lnTo>
                <a:lnTo>
                  <a:pt x="106520" y="61893"/>
                </a:lnTo>
                <a:lnTo>
                  <a:pt x="114054" y="63275"/>
                </a:lnTo>
                <a:lnTo>
                  <a:pt x="121616" y="65044"/>
                </a:lnTo>
                <a:lnTo>
                  <a:pt x="130045" y="67916"/>
                </a:lnTo>
                <a:lnTo>
                  <a:pt x="139051" y="71524"/>
                </a:lnTo>
                <a:lnTo>
                  <a:pt x="156395" y="79202"/>
                </a:lnTo>
                <a:lnTo>
                  <a:pt x="169748" y="85436"/>
                </a:lnTo>
                <a:lnTo>
                  <a:pt x="175680" y="89131"/>
                </a:lnTo>
                <a:lnTo>
                  <a:pt x="181327" y="93287"/>
                </a:lnTo>
                <a:lnTo>
                  <a:pt x="186785" y="97751"/>
                </a:lnTo>
                <a:lnTo>
                  <a:pt x="191271" y="101574"/>
                </a:lnTo>
                <a:lnTo>
                  <a:pt x="195108" y="104969"/>
                </a:lnTo>
                <a:lnTo>
                  <a:pt x="198513" y="108080"/>
                </a:lnTo>
                <a:lnTo>
                  <a:pt x="200783" y="112693"/>
                </a:lnTo>
                <a:lnTo>
                  <a:pt x="202296" y="118309"/>
                </a:lnTo>
                <a:lnTo>
                  <a:pt x="203305" y="124592"/>
                </a:lnTo>
                <a:lnTo>
                  <a:pt x="203131" y="130475"/>
                </a:lnTo>
                <a:lnTo>
                  <a:pt x="202168" y="136090"/>
                </a:lnTo>
                <a:lnTo>
                  <a:pt x="200679" y="141527"/>
                </a:lnTo>
                <a:lnTo>
                  <a:pt x="197994" y="145998"/>
                </a:lnTo>
                <a:lnTo>
                  <a:pt x="194510" y="149825"/>
                </a:lnTo>
                <a:lnTo>
                  <a:pt x="190494" y="153224"/>
                </a:lnTo>
                <a:lnTo>
                  <a:pt x="186123" y="157183"/>
                </a:lnTo>
                <a:lnTo>
                  <a:pt x="176752" y="166097"/>
                </a:lnTo>
                <a:lnTo>
                  <a:pt x="171035" y="169998"/>
                </a:lnTo>
                <a:lnTo>
                  <a:pt x="164684" y="173445"/>
                </a:lnTo>
                <a:lnTo>
                  <a:pt x="157910" y="176590"/>
                </a:lnTo>
                <a:lnTo>
                  <a:pt x="150854" y="178687"/>
                </a:lnTo>
                <a:lnTo>
                  <a:pt x="143610" y="180085"/>
                </a:lnTo>
                <a:lnTo>
                  <a:pt x="136241" y="181016"/>
                </a:lnTo>
                <a:lnTo>
                  <a:pt x="128788" y="182484"/>
                </a:lnTo>
                <a:lnTo>
                  <a:pt x="121279" y="184310"/>
                </a:lnTo>
                <a:lnTo>
                  <a:pt x="113734" y="186373"/>
                </a:lnTo>
                <a:lnTo>
                  <a:pt x="106163" y="186902"/>
                </a:lnTo>
                <a:lnTo>
                  <a:pt x="98576" y="186408"/>
                </a:lnTo>
                <a:lnTo>
                  <a:pt x="90978" y="185232"/>
                </a:lnTo>
                <a:lnTo>
                  <a:pt x="84219" y="184448"/>
                </a:lnTo>
                <a:lnTo>
                  <a:pt x="78020" y="183925"/>
                </a:lnTo>
                <a:lnTo>
                  <a:pt x="72194" y="183577"/>
                </a:lnTo>
                <a:lnTo>
                  <a:pt x="61205" y="183190"/>
                </a:lnTo>
                <a:lnTo>
                  <a:pt x="45302" y="1828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07"/>
          <p:cNvSpPr/>
          <p:nvPr/>
        </p:nvSpPr>
        <p:spPr>
          <a:xfrm>
            <a:off x="2263140" y="3200400"/>
            <a:ext cx="205741" cy="15241"/>
          </a:xfrm>
          <a:custGeom>
            <a:avLst/>
            <a:gdLst/>
            <a:ahLst/>
            <a:cxnLst/>
            <a:rect l="0" t="0" r="0" b="0"/>
            <a:pathLst>
              <a:path w="205741" h="15241">
                <a:moveTo>
                  <a:pt x="0" y="15240"/>
                </a:moveTo>
                <a:lnTo>
                  <a:pt x="4046" y="15240"/>
                </a:lnTo>
                <a:lnTo>
                  <a:pt x="6931" y="14394"/>
                </a:lnTo>
                <a:lnTo>
                  <a:pt x="10547" y="12982"/>
                </a:lnTo>
                <a:lnTo>
                  <a:pt x="14652" y="11195"/>
                </a:lnTo>
                <a:lnTo>
                  <a:pt x="18235" y="10003"/>
                </a:lnTo>
                <a:lnTo>
                  <a:pt x="21470" y="9209"/>
                </a:lnTo>
                <a:lnTo>
                  <a:pt x="24473" y="8679"/>
                </a:lnTo>
                <a:lnTo>
                  <a:pt x="28169" y="7480"/>
                </a:lnTo>
                <a:lnTo>
                  <a:pt x="32326" y="5833"/>
                </a:lnTo>
                <a:lnTo>
                  <a:pt x="36791" y="3889"/>
                </a:lnTo>
                <a:lnTo>
                  <a:pt x="43154" y="2593"/>
                </a:lnTo>
                <a:lnTo>
                  <a:pt x="50783" y="1728"/>
                </a:lnTo>
                <a:lnTo>
                  <a:pt x="59255" y="1152"/>
                </a:lnTo>
                <a:lnTo>
                  <a:pt x="67443" y="768"/>
                </a:lnTo>
                <a:lnTo>
                  <a:pt x="83315" y="342"/>
                </a:lnTo>
                <a:lnTo>
                  <a:pt x="153050" y="13"/>
                </a:lnTo>
                <a:lnTo>
                  <a:pt x="20574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08"/>
          <p:cNvSpPr/>
          <p:nvPr/>
        </p:nvSpPr>
        <p:spPr>
          <a:xfrm>
            <a:off x="2524173" y="3192780"/>
            <a:ext cx="186586" cy="204193"/>
          </a:xfrm>
          <a:custGeom>
            <a:avLst/>
            <a:gdLst/>
            <a:ahLst/>
            <a:cxnLst/>
            <a:rect l="0" t="0" r="0" b="0"/>
            <a:pathLst>
              <a:path w="186586" h="204193">
                <a:moveTo>
                  <a:pt x="104727" y="0"/>
                </a:moveTo>
                <a:lnTo>
                  <a:pt x="104727" y="4045"/>
                </a:lnTo>
                <a:lnTo>
                  <a:pt x="103881" y="5237"/>
                </a:lnTo>
                <a:lnTo>
                  <a:pt x="102470" y="6031"/>
                </a:lnTo>
                <a:lnTo>
                  <a:pt x="100682" y="6561"/>
                </a:lnTo>
                <a:lnTo>
                  <a:pt x="98644" y="8607"/>
                </a:lnTo>
                <a:lnTo>
                  <a:pt x="96439" y="11665"/>
                </a:lnTo>
                <a:lnTo>
                  <a:pt x="94121" y="15396"/>
                </a:lnTo>
                <a:lnTo>
                  <a:pt x="90036" y="18731"/>
                </a:lnTo>
                <a:lnTo>
                  <a:pt x="84774" y="21801"/>
                </a:lnTo>
                <a:lnTo>
                  <a:pt x="78725" y="24694"/>
                </a:lnTo>
                <a:lnTo>
                  <a:pt x="72999" y="28316"/>
                </a:lnTo>
                <a:lnTo>
                  <a:pt x="67488" y="32424"/>
                </a:lnTo>
                <a:lnTo>
                  <a:pt x="62121" y="36856"/>
                </a:lnTo>
                <a:lnTo>
                  <a:pt x="56850" y="42351"/>
                </a:lnTo>
                <a:lnTo>
                  <a:pt x="51642" y="48554"/>
                </a:lnTo>
                <a:lnTo>
                  <a:pt x="46477" y="55229"/>
                </a:lnTo>
                <a:lnTo>
                  <a:pt x="41341" y="62219"/>
                </a:lnTo>
                <a:lnTo>
                  <a:pt x="31118" y="76760"/>
                </a:lnTo>
                <a:lnTo>
                  <a:pt x="26021" y="83347"/>
                </a:lnTo>
                <a:lnTo>
                  <a:pt x="20930" y="89431"/>
                </a:lnTo>
                <a:lnTo>
                  <a:pt x="15842" y="95181"/>
                </a:lnTo>
                <a:lnTo>
                  <a:pt x="11604" y="101554"/>
                </a:lnTo>
                <a:lnTo>
                  <a:pt x="7932" y="108343"/>
                </a:lnTo>
                <a:lnTo>
                  <a:pt x="4637" y="115408"/>
                </a:lnTo>
                <a:lnTo>
                  <a:pt x="2440" y="122659"/>
                </a:lnTo>
                <a:lnTo>
                  <a:pt x="976" y="130033"/>
                </a:lnTo>
                <a:lnTo>
                  <a:pt x="0" y="137488"/>
                </a:lnTo>
                <a:lnTo>
                  <a:pt x="196" y="144152"/>
                </a:lnTo>
                <a:lnTo>
                  <a:pt x="1173" y="150288"/>
                </a:lnTo>
                <a:lnTo>
                  <a:pt x="2671" y="156072"/>
                </a:lnTo>
                <a:lnTo>
                  <a:pt x="5363" y="161621"/>
                </a:lnTo>
                <a:lnTo>
                  <a:pt x="8851" y="167015"/>
                </a:lnTo>
                <a:lnTo>
                  <a:pt x="12870" y="172303"/>
                </a:lnTo>
                <a:lnTo>
                  <a:pt x="18089" y="176675"/>
                </a:lnTo>
                <a:lnTo>
                  <a:pt x="24108" y="180437"/>
                </a:lnTo>
                <a:lnTo>
                  <a:pt x="30661" y="183791"/>
                </a:lnTo>
                <a:lnTo>
                  <a:pt x="37570" y="186874"/>
                </a:lnTo>
                <a:lnTo>
                  <a:pt x="44716" y="189776"/>
                </a:lnTo>
                <a:lnTo>
                  <a:pt x="52019" y="192557"/>
                </a:lnTo>
                <a:lnTo>
                  <a:pt x="66908" y="197906"/>
                </a:lnTo>
                <a:lnTo>
                  <a:pt x="74435" y="200517"/>
                </a:lnTo>
                <a:lnTo>
                  <a:pt x="81992" y="202258"/>
                </a:lnTo>
                <a:lnTo>
                  <a:pt x="89570" y="203419"/>
                </a:lnTo>
                <a:lnTo>
                  <a:pt x="97162" y="204192"/>
                </a:lnTo>
                <a:lnTo>
                  <a:pt x="104764" y="203862"/>
                </a:lnTo>
                <a:lnTo>
                  <a:pt x="112372" y="202795"/>
                </a:lnTo>
                <a:lnTo>
                  <a:pt x="119984" y="201236"/>
                </a:lnTo>
                <a:lnTo>
                  <a:pt x="126752" y="199351"/>
                </a:lnTo>
                <a:lnTo>
                  <a:pt x="132957" y="197248"/>
                </a:lnTo>
                <a:lnTo>
                  <a:pt x="138787" y="194998"/>
                </a:lnTo>
                <a:lnTo>
                  <a:pt x="144367" y="191806"/>
                </a:lnTo>
                <a:lnTo>
                  <a:pt x="149780" y="187984"/>
                </a:lnTo>
                <a:lnTo>
                  <a:pt x="155083" y="183742"/>
                </a:lnTo>
                <a:lnTo>
                  <a:pt x="160311" y="179222"/>
                </a:lnTo>
                <a:lnTo>
                  <a:pt x="165490" y="174514"/>
                </a:lnTo>
                <a:lnTo>
                  <a:pt x="170635" y="169683"/>
                </a:lnTo>
                <a:lnTo>
                  <a:pt x="174913" y="163922"/>
                </a:lnTo>
                <a:lnTo>
                  <a:pt x="178611" y="157541"/>
                </a:lnTo>
                <a:lnTo>
                  <a:pt x="181923" y="150748"/>
                </a:lnTo>
                <a:lnTo>
                  <a:pt x="184131" y="143679"/>
                </a:lnTo>
                <a:lnTo>
                  <a:pt x="185603" y="136426"/>
                </a:lnTo>
                <a:lnTo>
                  <a:pt x="186585" y="129051"/>
                </a:lnTo>
                <a:lnTo>
                  <a:pt x="185545" y="122441"/>
                </a:lnTo>
                <a:lnTo>
                  <a:pt x="183159" y="116340"/>
                </a:lnTo>
                <a:lnTo>
                  <a:pt x="179875" y="110580"/>
                </a:lnTo>
                <a:lnTo>
                  <a:pt x="176839" y="104200"/>
                </a:lnTo>
                <a:lnTo>
                  <a:pt x="173969" y="97407"/>
                </a:lnTo>
                <a:lnTo>
                  <a:pt x="171208" y="90338"/>
                </a:lnTo>
                <a:lnTo>
                  <a:pt x="168521" y="83932"/>
                </a:lnTo>
                <a:lnTo>
                  <a:pt x="165883" y="77968"/>
                </a:lnTo>
                <a:lnTo>
                  <a:pt x="163278" y="72299"/>
                </a:lnTo>
                <a:lnTo>
                  <a:pt x="159001" y="66826"/>
                </a:lnTo>
                <a:lnTo>
                  <a:pt x="153610" y="61484"/>
                </a:lnTo>
                <a:lnTo>
                  <a:pt x="147476" y="56229"/>
                </a:lnTo>
                <a:lnTo>
                  <a:pt x="141693" y="51880"/>
                </a:lnTo>
                <a:lnTo>
                  <a:pt x="136144" y="48133"/>
                </a:lnTo>
                <a:lnTo>
                  <a:pt x="130752" y="44789"/>
                </a:lnTo>
                <a:lnTo>
                  <a:pt x="125464" y="40866"/>
                </a:lnTo>
                <a:lnTo>
                  <a:pt x="120245" y="36557"/>
                </a:lnTo>
                <a:lnTo>
                  <a:pt x="115072" y="31991"/>
                </a:lnTo>
                <a:lnTo>
                  <a:pt x="109931" y="28947"/>
                </a:lnTo>
                <a:lnTo>
                  <a:pt x="104810" y="26918"/>
                </a:lnTo>
                <a:lnTo>
                  <a:pt x="99702" y="25566"/>
                </a:lnTo>
                <a:lnTo>
                  <a:pt x="95450" y="24664"/>
                </a:lnTo>
                <a:lnTo>
                  <a:pt x="91769" y="24063"/>
                </a:lnTo>
                <a:lnTo>
                  <a:pt x="88469" y="23662"/>
                </a:lnTo>
                <a:lnTo>
                  <a:pt x="85421" y="23394"/>
                </a:lnTo>
                <a:lnTo>
                  <a:pt x="82543" y="23216"/>
                </a:lnTo>
                <a:lnTo>
                  <a:pt x="74247" y="228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3718560" y="2712720"/>
            <a:ext cx="2258" cy="1"/>
          </a:xfrm>
          <a:custGeom>
            <a:avLst/>
            <a:gdLst/>
            <a:ahLst/>
            <a:cxnLst/>
            <a:rect l="0" t="0" r="0" b="0"/>
            <a:pathLst>
              <a:path w="2258" h="1">
                <a:moveTo>
                  <a:pt x="0" y="0"/>
                </a:moveTo>
                <a:lnTo>
                  <a:pt x="2257" y="0"/>
                </a:lnTo>
                <a:close/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110"/>
          <p:cNvSpPr/>
          <p:nvPr/>
        </p:nvSpPr>
        <p:spPr>
          <a:xfrm>
            <a:off x="3429000" y="2712720"/>
            <a:ext cx="289561" cy="228601"/>
          </a:xfrm>
          <a:custGeom>
            <a:avLst/>
            <a:gdLst/>
            <a:ahLst/>
            <a:cxnLst/>
            <a:rect l="0" t="0" r="0" b="0"/>
            <a:pathLst>
              <a:path w="289561" h="228601">
                <a:moveTo>
                  <a:pt x="289560" y="0"/>
                </a:moveTo>
                <a:lnTo>
                  <a:pt x="289560" y="7612"/>
                </a:lnTo>
                <a:lnTo>
                  <a:pt x="281940" y="7620"/>
                </a:lnTo>
                <a:lnTo>
                  <a:pt x="281940" y="36697"/>
                </a:lnTo>
                <a:lnTo>
                  <a:pt x="284197" y="39735"/>
                </a:lnTo>
                <a:lnTo>
                  <a:pt x="285984" y="41730"/>
                </a:lnTo>
                <a:lnTo>
                  <a:pt x="287177" y="43907"/>
                </a:lnTo>
                <a:lnTo>
                  <a:pt x="288501" y="48583"/>
                </a:lnTo>
                <a:lnTo>
                  <a:pt x="289089" y="53484"/>
                </a:lnTo>
                <a:lnTo>
                  <a:pt x="289246" y="55976"/>
                </a:lnTo>
                <a:lnTo>
                  <a:pt x="288504" y="58484"/>
                </a:lnTo>
                <a:lnTo>
                  <a:pt x="285422" y="63529"/>
                </a:lnTo>
                <a:lnTo>
                  <a:pt x="283487" y="68593"/>
                </a:lnTo>
                <a:lnTo>
                  <a:pt x="282628" y="74512"/>
                </a:lnTo>
                <a:lnTo>
                  <a:pt x="282399" y="78462"/>
                </a:lnTo>
                <a:lnTo>
                  <a:pt x="282245" y="82788"/>
                </a:lnTo>
                <a:lnTo>
                  <a:pt x="281297" y="86518"/>
                </a:lnTo>
                <a:lnTo>
                  <a:pt x="277985" y="92922"/>
                </a:lnTo>
                <a:lnTo>
                  <a:pt x="275949" y="98590"/>
                </a:lnTo>
                <a:lnTo>
                  <a:pt x="275044" y="103931"/>
                </a:lnTo>
                <a:lnTo>
                  <a:pt x="274642" y="109127"/>
                </a:lnTo>
                <a:lnTo>
                  <a:pt x="273688" y="111698"/>
                </a:lnTo>
                <a:lnTo>
                  <a:pt x="270370" y="116813"/>
                </a:lnTo>
                <a:lnTo>
                  <a:pt x="266073" y="121908"/>
                </a:lnTo>
                <a:lnTo>
                  <a:pt x="263742" y="124452"/>
                </a:lnTo>
                <a:lnTo>
                  <a:pt x="256636" y="129537"/>
                </a:lnTo>
                <a:lnTo>
                  <a:pt x="252371" y="132078"/>
                </a:lnTo>
                <a:lnTo>
                  <a:pt x="249527" y="135465"/>
                </a:lnTo>
                <a:lnTo>
                  <a:pt x="247631" y="139417"/>
                </a:lnTo>
                <a:lnTo>
                  <a:pt x="246368" y="143745"/>
                </a:lnTo>
                <a:lnTo>
                  <a:pt x="242706" y="150811"/>
                </a:lnTo>
                <a:lnTo>
                  <a:pt x="240544" y="153881"/>
                </a:lnTo>
                <a:lnTo>
                  <a:pt x="238256" y="155927"/>
                </a:lnTo>
                <a:lnTo>
                  <a:pt x="235884" y="157292"/>
                </a:lnTo>
                <a:lnTo>
                  <a:pt x="233456" y="158201"/>
                </a:lnTo>
                <a:lnTo>
                  <a:pt x="228500" y="161469"/>
                </a:lnTo>
                <a:lnTo>
                  <a:pt x="220951" y="168069"/>
                </a:lnTo>
                <a:lnTo>
                  <a:pt x="215040" y="172911"/>
                </a:lnTo>
                <a:lnTo>
                  <a:pt x="206769" y="177885"/>
                </a:lnTo>
                <a:lnTo>
                  <a:pt x="199706" y="182918"/>
                </a:lnTo>
                <a:lnTo>
                  <a:pt x="196637" y="185445"/>
                </a:lnTo>
                <a:lnTo>
                  <a:pt x="190970" y="188254"/>
                </a:lnTo>
                <a:lnTo>
                  <a:pt x="188273" y="189002"/>
                </a:lnTo>
                <a:lnTo>
                  <a:pt x="183019" y="192092"/>
                </a:lnTo>
                <a:lnTo>
                  <a:pt x="175301" y="198592"/>
                </a:lnTo>
                <a:lnTo>
                  <a:pt x="172748" y="200975"/>
                </a:lnTo>
                <a:lnTo>
                  <a:pt x="169352" y="202563"/>
                </a:lnTo>
                <a:lnTo>
                  <a:pt x="161063" y="204328"/>
                </a:lnTo>
                <a:lnTo>
                  <a:pt x="153993" y="207371"/>
                </a:lnTo>
                <a:lnTo>
                  <a:pt x="148028" y="210698"/>
                </a:lnTo>
                <a:lnTo>
                  <a:pt x="139910" y="213418"/>
                </a:lnTo>
                <a:lnTo>
                  <a:pt x="132142" y="218363"/>
                </a:lnTo>
                <a:lnTo>
                  <a:pt x="127028" y="219817"/>
                </a:lnTo>
                <a:lnTo>
                  <a:pt x="119388" y="220636"/>
                </a:lnTo>
                <a:lnTo>
                  <a:pt x="112046" y="220827"/>
                </a:lnTo>
                <a:lnTo>
                  <a:pt x="107718" y="220878"/>
                </a:lnTo>
                <a:lnTo>
                  <a:pt x="103985" y="221759"/>
                </a:lnTo>
                <a:lnTo>
                  <a:pt x="94687" y="226197"/>
                </a:lnTo>
                <a:lnTo>
                  <a:pt x="86570" y="227888"/>
                </a:lnTo>
                <a:lnTo>
                  <a:pt x="78802" y="228389"/>
                </a:lnTo>
                <a:lnTo>
                  <a:pt x="71139" y="228538"/>
                </a:lnTo>
                <a:lnTo>
                  <a:pt x="0" y="2286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11"/>
          <p:cNvSpPr/>
          <p:nvPr/>
        </p:nvSpPr>
        <p:spPr>
          <a:xfrm>
            <a:off x="1060715" y="3063240"/>
            <a:ext cx="341366" cy="495301"/>
          </a:xfrm>
          <a:custGeom>
            <a:avLst/>
            <a:gdLst/>
            <a:ahLst/>
            <a:cxnLst/>
            <a:rect l="0" t="0" r="0" b="0"/>
            <a:pathLst>
              <a:path w="341366" h="495301">
                <a:moveTo>
                  <a:pt x="97525" y="0"/>
                </a:moveTo>
                <a:lnTo>
                  <a:pt x="93480" y="4045"/>
                </a:lnTo>
                <a:lnTo>
                  <a:pt x="91442" y="5237"/>
                </a:lnTo>
                <a:lnTo>
                  <a:pt x="86919" y="6561"/>
                </a:lnTo>
                <a:lnTo>
                  <a:pt x="84528" y="8607"/>
                </a:lnTo>
                <a:lnTo>
                  <a:pt x="77117" y="19578"/>
                </a:lnTo>
                <a:lnTo>
                  <a:pt x="69559" y="33553"/>
                </a:lnTo>
                <a:lnTo>
                  <a:pt x="64493" y="43417"/>
                </a:lnTo>
                <a:lnTo>
                  <a:pt x="57162" y="55703"/>
                </a:lnTo>
                <a:lnTo>
                  <a:pt x="49106" y="70477"/>
                </a:lnTo>
                <a:lnTo>
                  <a:pt x="45772" y="79158"/>
                </a:lnTo>
                <a:lnTo>
                  <a:pt x="42703" y="88332"/>
                </a:lnTo>
                <a:lnTo>
                  <a:pt x="38964" y="97835"/>
                </a:lnTo>
                <a:lnTo>
                  <a:pt x="34778" y="107557"/>
                </a:lnTo>
                <a:lnTo>
                  <a:pt x="30294" y="117424"/>
                </a:lnTo>
                <a:lnTo>
                  <a:pt x="26457" y="127390"/>
                </a:lnTo>
                <a:lnTo>
                  <a:pt x="23053" y="137419"/>
                </a:lnTo>
                <a:lnTo>
                  <a:pt x="19937" y="147493"/>
                </a:lnTo>
                <a:lnTo>
                  <a:pt x="17013" y="158442"/>
                </a:lnTo>
                <a:lnTo>
                  <a:pt x="14217" y="169975"/>
                </a:lnTo>
                <a:lnTo>
                  <a:pt x="6237" y="204174"/>
                </a:lnTo>
                <a:lnTo>
                  <a:pt x="3646" y="214856"/>
                </a:lnTo>
                <a:lnTo>
                  <a:pt x="1919" y="226210"/>
                </a:lnTo>
                <a:lnTo>
                  <a:pt x="768" y="238014"/>
                </a:lnTo>
                <a:lnTo>
                  <a:pt x="0" y="250116"/>
                </a:lnTo>
                <a:lnTo>
                  <a:pt x="335" y="261571"/>
                </a:lnTo>
                <a:lnTo>
                  <a:pt x="1405" y="272594"/>
                </a:lnTo>
                <a:lnTo>
                  <a:pt x="2965" y="283329"/>
                </a:lnTo>
                <a:lnTo>
                  <a:pt x="6956" y="306546"/>
                </a:lnTo>
                <a:lnTo>
                  <a:pt x="9206" y="318664"/>
                </a:lnTo>
                <a:lnTo>
                  <a:pt x="12399" y="330129"/>
                </a:lnTo>
                <a:lnTo>
                  <a:pt x="16221" y="341160"/>
                </a:lnTo>
                <a:lnTo>
                  <a:pt x="20462" y="351900"/>
                </a:lnTo>
                <a:lnTo>
                  <a:pt x="25830" y="362447"/>
                </a:lnTo>
                <a:lnTo>
                  <a:pt x="31948" y="372864"/>
                </a:lnTo>
                <a:lnTo>
                  <a:pt x="38567" y="383196"/>
                </a:lnTo>
                <a:lnTo>
                  <a:pt x="46367" y="392624"/>
                </a:lnTo>
                <a:lnTo>
                  <a:pt x="54953" y="401450"/>
                </a:lnTo>
                <a:lnTo>
                  <a:pt x="64064" y="409873"/>
                </a:lnTo>
                <a:lnTo>
                  <a:pt x="74371" y="418029"/>
                </a:lnTo>
                <a:lnTo>
                  <a:pt x="85476" y="426006"/>
                </a:lnTo>
                <a:lnTo>
                  <a:pt x="97112" y="433864"/>
                </a:lnTo>
                <a:lnTo>
                  <a:pt x="109950" y="440796"/>
                </a:lnTo>
                <a:lnTo>
                  <a:pt x="123588" y="447110"/>
                </a:lnTo>
                <a:lnTo>
                  <a:pt x="137760" y="453014"/>
                </a:lnTo>
                <a:lnTo>
                  <a:pt x="153136" y="458642"/>
                </a:lnTo>
                <a:lnTo>
                  <a:pt x="169312" y="464088"/>
                </a:lnTo>
                <a:lnTo>
                  <a:pt x="186023" y="469412"/>
                </a:lnTo>
                <a:lnTo>
                  <a:pt x="203937" y="473808"/>
                </a:lnTo>
                <a:lnTo>
                  <a:pt x="222653" y="477585"/>
                </a:lnTo>
                <a:lnTo>
                  <a:pt x="241904" y="480950"/>
                </a:lnTo>
                <a:lnTo>
                  <a:pt x="257278" y="484040"/>
                </a:lnTo>
                <a:lnTo>
                  <a:pt x="270067" y="486947"/>
                </a:lnTo>
                <a:lnTo>
                  <a:pt x="281133" y="489731"/>
                </a:lnTo>
                <a:lnTo>
                  <a:pt x="292744" y="491588"/>
                </a:lnTo>
                <a:lnTo>
                  <a:pt x="304717" y="492825"/>
                </a:lnTo>
                <a:lnTo>
                  <a:pt x="341365" y="4953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12"/>
          <p:cNvSpPr/>
          <p:nvPr/>
        </p:nvSpPr>
        <p:spPr>
          <a:xfrm>
            <a:off x="2697480" y="3025140"/>
            <a:ext cx="113724" cy="457201"/>
          </a:xfrm>
          <a:custGeom>
            <a:avLst/>
            <a:gdLst/>
            <a:ahLst/>
            <a:cxnLst/>
            <a:rect l="0" t="0" r="0" b="0"/>
            <a:pathLst>
              <a:path w="113724" h="457201">
                <a:moveTo>
                  <a:pt x="22860" y="0"/>
                </a:moveTo>
                <a:lnTo>
                  <a:pt x="22860" y="4045"/>
                </a:lnTo>
                <a:lnTo>
                  <a:pt x="23707" y="6084"/>
                </a:lnTo>
                <a:lnTo>
                  <a:pt x="26905" y="10606"/>
                </a:lnTo>
                <a:lnTo>
                  <a:pt x="28943" y="12997"/>
                </a:lnTo>
                <a:lnTo>
                  <a:pt x="31149" y="15438"/>
                </a:lnTo>
                <a:lnTo>
                  <a:pt x="33466" y="17912"/>
                </a:lnTo>
                <a:lnTo>
                  <a:pt x="35857" y="21255"/>
                </a:lnTo>
                <a:lnTo>
                  <a:pt x="38298" y="25177"/>
                </a:lnTo>
                <a:lnTo>
                  <a:pt x="40772" y="29485"/>
                </a:lnTo>
                <a:lnTo>
                  <a:pt x="48036" y="43302"/>
                </a:lnTo>
                <a:lnTo>
                  <a:pt x="52344" y="51728"/>
                </a:lnTo>
                <a:lnTo>
                  <a:pt x="56909" y="59885"/>
                </a:lnTo>
                <a:lnTo>
                  <a:pt x="61646" y="67864"/>
                </a:lnTo>
                <a:lnTo>
                  <a:pt x="66498" y="75722"/>
                </a:lnTo>
                <a:lnTo>
                  <a:pt x="71425" y="85195"/>
                </a:lnTo>
                <a:lnTo>
                  <a:pt x="76404" y="95743"/>
                </a:lnTo>
                <a:lnTo>
                  <a:pt x="81415" y="107009"/>
                </a:lnTo>
                <a:lnTo>
                  <a:pt x="91501" y="128557"/>
                </a:lnTo>
                <a:lnTo>
                  <a:pt x="96560" y="139045"/>
                </a:lnTo>
                <a:lnTo>
                  <a:pt x="100780" y="150270"/>
                </a:lnTo>
                <a:lnTo>
                  <a:pt x="104440" y="161987"/>
                </a:lnTo>
                <a:lnTo>
                  <a:pt x="107727" y="174031"/>
                </a:lnTo>
                <a:lnTo>
                  <a:pt x="109918" y="187141"/>
                </a:lnTo>
                <a:lnTo>
                  <a:pt x="111379" y="200961"/>
                </a:lnTo>
                <a:lnTo>
                  <a:pt x="112352" y="215254"/>
                </a:lnTo>
                <a:lnTo>
                  <a:pt x="113002" y="229016"/>
                </a:lnTo>
                <a:lnTo>
                  <a:pt x="113723" y="255596"/>
                </a:lnTo>
                <a:lnTo>
                  <a:pt x="112222" y="268611"/>
                </a:lnTo>
                <a:lnTo>
                  <a:pt x="109528" y="281521"/>
                </a:lnTo>
                <a:lnTo>
                  <a:pt x="106039" y="294360"/>
                </a:lnTo>
                <a:lnTo>
                  <a:pt x="102866" y="307154"/>
                </a:lnTo>
                <a:lnTo>
                  <a:pt x="97082" y="332657"/>
                </a:lnTo>
                <a:lnTo>
                  <a:pt x="92662" y="345384"/>
                </a:lnTo>
                <a:lnTo>
                  <a:pt x="87174" y="358103"/>
                </a:lnTo>
                <a:lnTo>
                  <a:pt x="80976" y="370816"/>
                </a:lnTo>
                <a:lnTo>
                  <a:pt x="73458" y="382677"/>
                </a:lnTo>
                <a:lnTo>
                  <a:pt x="65058" y="393971"/>
                </a:lnTo>
                <a:lnTo>
                  <a:pt x="56072" y="404887"/>
                </a:lnTo>
                <a:lnTo>
                  <a:pt x="48388" y="413859"/>
                </a:lnTo>
                <a:lnTo>
                  <a:pt x="41573" y="421533"/>
                </a:lnTo>
                <a:lnTo>
                  <a:pt x="35335" y="428342"/>
                </a:lnTo>
                <a:lnTo>
                  <a:pt x="28637" y="434574"/>
                </a:lnTo>
                <a:lnTo>
                  <a:pt x="21631" y="440423"/>
                </a:lnTo>
                <a:lnTo>
                  <a:pt x="0" y="4572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13"/>
          <p:cNvSpPr/>
          <p:nvPr/>
        </p:nvSpPr>
        <p:spPr>
          <a:xfrm>
            <a:off x="739140" y="3307080"/>
            <a:ext cx="167641" cy="14180"/>
          </a:xfrm>
          <a:custGeom>
            <a:avLst/>
            <a:gdLst/>
            <a:ahLst/>
            <a:cxnLst/>
            <a:rect l="0" t="0" r="0" b="0"/>
            <a:pathLst>
              <a:path w="167641" h="14180">
                <a:moveTo>
                  <a:pt x="0" y="0"/>
                </a:moveTo>
                <a:lnTo>
                  <a:pt x="4045" y="0"/>
                </a:lnTo>
                <a:lnTo>
                  <a:pt x="6083" y="847"/>
                </a:lnTo>
                <a:lnTo>
                  <a:pt x="8289" y="2258"/>
                </a:lnTo>
                <a:lnTo>
                  <a:pt x="10606" y="4045"/>
                </a:lnTo>
                <a:lnTo>
                  <a:pt x="12997" y="5237"/>
                </a:lnTo>
                <a:lnTo>
                  <a:pt x="15438" y="6031"/>
                </a:lnTo>
                <a:lnTo>
                  <a:pt x="17912" y="6561"/>
                </a:lnTo>
                <a:lnTo>
                  <a:pt x="22101" y="6914"/>
                </a:lnTo>
                <a:lnTo>
                  <a:pt x="27434" y="7149"/>
                </a:lnTo>
                <a:lnTo>
                  <a:pt x="44817" y="7480"/>
                </a:lnTo>
                <a:lnTo>
                  <a:pt x="69907" y="7592"/>
                </a:lnTo>
                <a:lnTo>
                  <a:pt x="77931" y="8448"/>
                </a:lnTo>
                <a:lnTo>
                  <a:pt x="86668" y="9866"/>
                </a:lnTo>
                <a:lnTo>
                  <a:pt x="95879" y="11657"/>
                </a:lnTo>
                <a:lnTo>
                  <a:pt x="104559" y="12851"/>
                </a:lnTo>
                <a:lnTo>
                  <a:pt x="112886" y="13648"/>
                </a:lnTo>
                <a:lnTo>
                  <a:pt x="120977" y="14179"/>
                </a:lnTo>
                <a:lnTo>
                  <a:pt x="128912" y="13686"/>
                </a:lnTo>
                <a:lnTo>
                  <a:pt x="136741" y="12510"/>
                </a:lnTo>
                <a:lnTo>
                  <a:pt x="144501" y="10880"/>
                </a:lnTo>
                <a:lnTo>
                  <a:pt x="150521" y="9794"/>
                </a:lnTo>
                <a:lnTo>
                  <a:pt x="155380" y="9069"/>
                </a:lnTo>
                <a:lnTo>
                  <a:pt x="167640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14"/>
          <p:cNvSpPr/>
          <p:nvPr/>
        </p:nvSpPr>
        <p:spPr>
          <a:xfrm>
            <a:off x="99060" y="3124200"/>
            <a:ext cx="137161" cy="335281"/>
          </a:xfrm>
          <a:custGeom>
            <a:avLst/>
            <a:gdLst/>
            <a:ahLst/>
            <a:cxnLst/>
            <a:rect l="0" t="0" r="0" b="0"/>
            <a:pathLst>
              <a:path w="137161" h="335281">
                <a:moveTo>
                  <a:pt x="137160" y="0"/>
                </a:moveTo>
                <a:lnTo>
                  <a:pt x="119027" y="18133"/>
                </a:lnTo>
                <a:lnTo>
                  <a:pt x="115758" y="22249"/>
                </a:lnTo>
                <a:lnTo>
                  <a:pt x="111885" y="27532"/>
                </a:lnTo>
                <a:lnTo>
                  <a:pt x="107610" y="33595"/>
                </a:lnTo>
                <a:lnTo>
                  <a:pt x="103913" y="39330"/>
                </a:lnTo>
                <a:lnTo>
                  <a:pt x="100602" y="44846"/>
                </a:lnTo>
                <a:lnTo>
                  <a:pt x="97548" y="50218"/>
                </a:lnTo>
                <a:lnTo>
                  <a:pt x="94666" y="56339"/>
                </a:lnTo>
                <a:lnTo>
                  <a:pt x="91897" y="62959"/>
                </a:lnTo>
                <a:lnTo>
                  <a:pt x="89205" y="69913"/>
                </a:lnTo>
                <a:lnTo>
                  <a:pt x="85716" y="77089"/>
                </a:lnTo>
                <a:lnTo>
                  <a:pt x="81698" y="84412"/>
                </a:lnTo>
                <a:lnTo>
                  <a:pt x="77325" y="91835"/>
                </a:lnTo>
                <a:lnTo>
                  <a:pt x="72717" y="100170"/>
                </a:lnTo>
                <a:lnTo>
                  <a:pt x="63081" y="118462"/>
                </a:lnTo>
                <a:lnTo>
                  <a:pt x="58987" y="127235"/>
                </a:lnTo>
                <a:lnTo>
                  <a:pt x="55411" y="135623"/>
                </a:lnTo>
                <a:lnTo>
                  <a:pt x="52181" y="143756"/>
                </a:lnTo>
                <a:lnTo>
                  <a:pt x="49181" y="152564"/>
                </a:lnTo>
                <a:lnTo>
                  <a:pt x="46334" y="161822"/>
                </a:lnTo>
                <a:lnTo>
                  <a:pt x="40913" y="181141"/>
                </a:lnTo>
                <a:lnTo>
                  <a:pt x="33101" y="210210"/>
                </a:lnTo>
                <a:lnTo>
                  <a:pt x="25424" y="236134"/>
                </a:lnTo>
                <a:lnTo>
                  <a:pt x="17787" y="264040"/>
                </a:lnTo>
                <a:lnTo>
                  <a:pt x="10162" y="289619"/>
                </a:lnTo>
                <a:lnTo>
                  <a:pt x="5081" y="308495"/>
                </a:lnTo>
                <a:lnTo>
                  <a:pt x="3387" y="315730"/>
                </a:lnTo>
                <a:lnTo>
                  <a:pt x="2258" y="321400"/>
                </a:lnTo>
                <a:lnTo>
                  <a:pt x="0" y="3352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15"/>
          <p:cNvSpPr/>
          <p:nvPr/>
        </p:nvSpPr>
        <p:spPr>
          <a:xfrm>
            <a:off x="259241" y="3131820"/>
            <a:ext cx="117224" cy="188915"/>
          </a:xfrm>
          <a:custGeom>
            <a:avLst/>
            <a:gdLst/>
            <a:ahLst/>
            <a:cxnLst/>
            <a:rect l="0" t="0" r="0" b="0"/>
            <a:pathLst>
              <a:path w="117224" h="188915">
                <a:moveTo>
                  <a:pt x="60799" y="7620"/>
                </a:moveTo>
                <a:lnTo>
                  <a:pt x="60799" y="11666"/>
                </a:lnTo>
                <a:lnTo>
                  <a:pt x="59952" y="12857"/>
                </a:lnTo>
                <a:lnTo>
                  <a:pt x="58541" y="13652"/>
                </a:lnTo>
                <a:lnTo>
                  <a:pt x="56754" y="14181"/>
                </a:lnTo>
                <a:lnTo>
                  <a:pt x="53869" y="16228"/>
                </a:lnTo>
                <a:lnTo>
                  <a:pt x="50252" y="19285"/>
                </a:lnTo>
                <a:lnTo>
                  <a:pt x="46148" y="23017"/>
                </a:lnTo>
                <a:lnTo>
                  <a:pt x="42565" y="27198"/>
                </a:lnTo>
                <a:lnTo>
                  <a:pt x="39330" y="31679"/>
                </a:lnTo>
                <a:lnTo>
                  <a:pt x="36326" y="36359"/>
                </a:lnTo>
                <a:lnTo>
                  <a:pt x="33477" y="42020"/>
                </a:lnTo>
                <a:lnTo>
                  <a:pt x="30731" y="48333"/>
                </a:lnTo>
                <a:lnTo>
                  <a:pt x="28054" y="55082"/>
                </a:lnTo>
                <a:lnTo>
                  <a:pt x="24576" y="62122"/>
                </a:lnTo>
                <a:lnTo>
                  <a:pt x="20564" y="69355"/>
                </a:lnTo>
                <a:lnTo>
                  <a:pt x="16196" y="76716"/>
                </a:lnTo>
                <a:lnTo>
                  <a:pt x="12437" y="85011"/>
                </a:lnTo>
                <a:lnTo>
                  <a:pt x="9084" y="93927"/>
                </a:lnTo>
                <a:lnTo>
                  <a:pt x="6003" y="103258"/>
                </a:lnTo>
                <a:lnTo>
                  <a:pt x="3948" y="112019"/>
                </a:lnTo>
                <a:lnTo>
                  <a:pt x="2579" y="120400"/>
                </a:lnTo>
                <a:lnTo>
                  <a:pt x="1666" y="128526"/>
                </a:lnTo>
                <a:lnTo>
                  <a:pt x="1057" y="136484"/>
                </a:lnTo>
                <a:lnTo>
                  <a:pt x="651" y="144330"/>
                </a:lnTo>
                <a:lnTo>
                  <a:pt x="80" y="162991"/>
                </a:lnTo>
                <a:lnTo>
                  <a:pt x="0" y="167081"/>
                </a:lnTo>
                <a:lnTo>
                  <a:pt x="1640" y="170654"/>
                </a:lnTo>
                <a:lnTo>
                  <a:pt x="4426" y="173882"/>
                </a:lnTo>
                <a:lnTo>
                  <a:pt x="7977" y="176882"/>
                </a:lnTo>
                <a:lnTo>
                  <a:pt x="11191" y="179728"/>
                </a:lnTo>
                <a:lnTo>
                  <a:pt x="17020" y="185148"/>
                </a:lnTo>
                <a:lnTo>
                  <a:pt x="20607" y="186932"/>
                </a:lnTo>
                <a:lnTo>
                  <a:pt x="24691" y="188122"/>
                </a:lnTo>
                <a:lnTo>
                  <a:pt x="29107" y="188914"/>
                </a:lnTo>
                <a:lnTo>
                  <a:pt x="34591" y="188596"/>
                </a:lnTo>
                <a:lnTo>
                  <a:pt x="40787" y="187537"/>
                </a:lnTo>
                <a:lnTo>
                  <a:pt x="47458" y="185985"/>
                </a:lnTo>
                <a:lnTo>
                  <a:pt x="53598" y="183257"/>
                </a:lnTo>
                <a:lnTo>
                  <a:pt x="59385" y="179745"/>
                </a:lnTo>
                <a:lnTo>
                  <a:pt x="64936" y="175710"/>
                </a:lnTo>
                <a:lnTo>
                  <a:pt x="70331" y="171327"/>
                </a:lnTo>
                <a:lnTo>
                  <a:pt x="75620" y="166711"/>
                </a:lnTo>
                <a:lnTo>
                  <a:pt x="80840" y="161941"/>
                </a:lnTo>
                <a:lnTo>
                  <a:pt x="86013" y="156221"/>
                </a:lnTo>
                <a:lnTo>
                  <a:pt x="91155" y="149867"/>
                </a:lnTo>
                <a:lnTo>
                  <a:pt x="96276" y="143091"/>
                </a:lnTo>
                <a:lnTo>
                  <a:pt x="100537" y="136034"/>
                </a:lnTo>
                <a:lnTo>
                  <a:pt x="104225" y="128790"/>
                </a:lnTo>
                <a:lnTo>
                  <a:pt x="107529" y="121420"/>
                </a:lnTo>
                <a:lnTo>
                  <a:pt x="110579" y="113967"/>
                </a:lnTo>
                <a:lnTo>
                  <a:pt x="113459" y="106458"/>
                </a:lnTo>
                <a:lnTo>
                  <a:pt x="116226" y="98912"/>
                </a:lnTo>
                <a:lnTo>
                  <a:pt x="117223" y="91342"/>
                </a:lnTo>
                <a:lnTo>
                  <a:pt x="117042" y="83754"/>
                </a:lnTo>
                <a:lnTo>
                  <a:pt x="116074" y="76156"/>
                </a:lnTo>
                <a:lnTo>
                  <a:pt x="115429" y="69398"/>
                </a:lnTo>
                <a:lnTo>
                  <a:pt x="114999" y="63198"/>
                </a:lnTo>
                <a:lnTo>
                  <a:pt x="114712" y="57372"/>
                </a:lnTo>
                <a:lnTo>
                  <a:pt x="113675" y="51795"/>
                </a:lnTo>
                <a:lnTo>
                  <a:pt x="112136" y="46383"/>
                </a:lnTo>
                <a:lnTo>
                  <a:pt x="110264" y="41082"/>
                </a:lnTo>
                <a:lnTo>
                  <a:pt x="108169" y="35855"/>
                </a:lnTo>
                <a:lnTo>
                  <a:pt x="105926" y="30677"/>
                </a:lnTo>
                <a:lnTo>
                  <a:pt x="103583" y="25531"/>
                </a:lnTo>
                <a:lnTo>
                  <a:pt x="101175" y="21254"/>
                </a:lnTo>
                <a:lnTo>
                  <a:pt x="98723" y="17556"/>
                </a:lnTo>
                <a:lnTo>
                  <a:pt x="96242" y="14244"/>
                </a:lnTo>
                <a:lnTo>
                  <a:pt x="93741" y="12036"/>
                </a:lnTo>
                <a:lnTo>
                  <a:pt x="91227" y="10564"/>
                </a:lnTo>
                <a:lnTo>
                  <a:pt x="88704" y="9583"/>
                </a:lnTo>
                <a:lnTo>
                  <a:pt x="85329" y="8082"/>
                </a:lnTo>
                <a:lnTo>
                  <a:pt x="77064" y="4156"/>
                </a:lnTo>
                <a:lnTo>
                  <a:pt x="73335" y="2771"/>
                </a:lnTo>
                <a:lnTo>
                  <a:pt x="70003" y="1848"/>
                </a:lnTo>
                <a:lnTo>
                  <a:pt x="60799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16"/>
          <p:cNvSpPr/>
          <p:nvPr/>
        </p:nvSpPr>
        <p:spPr>
          <a:xfrm>
            <a:off x="228640" y="3291840"/>
            <a:ext cx="60921" cy="167254"/>
          </a:xfrm>
          <a:custGeom>
            <a:avLst/>
            <a:gdLst/>
            <a:ahLst/>
            <a:cxnLst/>
            <a:rect l="0" t="0" r="0" b="0"/>
            <a:pathLst>
              <a:path w="60921" h="167254">
                <a:moveTo>
                  <a:pt x="60920" y="0"/>
                </a:moveTo>
                <a:lnTo>
                  <a:pt x="53393" y="0"/>
                </a:lnTo>
                <a:lnTo>
                  <a:pt x="51084" y="2258"/>
                </a:lnTo>
                <a:lnTo>
                  <a:pt x="49283" y="4045"/>
                </a:lnTo>
                <a:lnTo>
                  <a:pt x="48082" y="6084"/>
                </a:lnTo>
                <a:lnTo>
                  <a:pt x="46748" y="10606"/>
                </a:lnTo>
                <a:lnTo>
                  <a:pt x="45545" y="14691"/>
                </a:lnTo>
                <a:lnTo>
                  <a:pt x="41951" y="26002"/>
                </a:lnTo>
                <a:lnTo>
                  <a:pt x="38961" y="31728"/>
                </a:lnTo>
                <a:lnTo>
                  <a:pt x="35274" y="37239"/>
                </a:lnTo>
                <a:lnTo>
                  <a:pt x="31123" y="42606"/>
                </a:lnTo>
                <a:lnTo>
                  <a:pt x="27509" y="48724"/>
                </a:lnTo>
                <a:lnTo>
                  <a:pt x="24253" y="55343"/>
                </a:lnTo>
                <a:lnTo>
                  <a:pt x="21235" y="62295"/>
                </a:lnTo>
                <a:lnTo>
                  <a:pt x="18377" y="69470"/>
                </a:lnTo>
                <a:lnTo>
                  <a:pt x="12943" y="84216"/>
                </a:lnTo>
                <a:lnTo>
                  <a:pt x="10309" y="90857"/>
                </a:lnTo>
                <a:lnTo>
                  <a:pt x="7706" y="96978"/>
                </a:lnTo>
                <a:lnTo>
                  <a:pt x="5124" y="102752"/>
                </a:lnTo>
                <a:lnTo>
                  <a:pt x="3403" y="109141"/>
                </a:lnTo>
                <a:lnTo>
                  <a:pt x="2255" y="115941"/>
                </a:lnTo>
                <a:lnTo>
                  <a:pt x="1490" y="123014"/>
                </a:lnTo>
                <a:lnTo>
                  <a:pt x="980" y="128576"/>
                </a:lnTo>
                <a:lnTo>
                  <a:pt x="640" y="133131"/>
                </a:lnTo>
                <a:lnTo>
                  <a:pt x="414" y="137013"/>
                </a:lnTo>
                <a:lnTo>
                  <a:pt x="162" y="145844"/>
                </a:lnTo>
                <a:lnTo>
                  <a:pt x="0" y="157220"/>
                </a:lnTo>
                <a:lnTo>
                  <a:pt x="834" y="159000"/>
                </a:lnTo>
                <a:lnTo>
                  <a:pt x="2236" y="161033"/>
                </a:lnTo>
                <a:lnTo>
                  <a:pt x="4017" y="163236"/>
                </a:lnTo>
                <a:lnTo>
                  <a:pt x="6052" y="164704"/>
                </a:lnTo>
                <a:lnTo>
                  <a:pt x="8255" y="165683"/>
                </a:lnTo>
                <a:lnTo>
                  <a:pt x="10570" y="166335"/>
                </a:lnTo>
                <a:lnTo>
                  <a:pt x="12960" y="166770"/>
                </a:lnTo>
                <a:lnTo>
                  <a:pt x="15400" y="167060"/>
                </a:lnTo>
                <a:lnTo>
                  <a:pt x="17874" y="167253"/>
                </a:lnTo>
                <a:lnTo>
                  <a:pt x="20369" y="166536"/>
                </a:lnTo>
                <a:lnTo>
                  <a:pt x="22880" y="165210"/>
                </a:lnTo>
                <a:lnTo>
                  <a:pt x="25400" y="163480"/>
                </a:lnTo>
                <a:lnTo>
                  <a:pt x="27927" y="160633"/>
                </a:lnTo>
                <a:lnTo>
                  <a:pt x="30458" y="157043"/>
                </a:lnTo>
                <a:lnTo>
                  <a:pt x="32992" y="152955"/>
                </a:lnTo>
                <a:lnTo>
                  <a:pt x="35528" y="149383"/>
                </a:lnTo>
                <a:lnTo>
                  <a:pt x="38065" y="146156"/>
                </a:lnTo>
                <a:lnTo>
                  <a:pt x="40604" y="143157"/>
                </a:lnTo>
                <a:lnTo>
                  <a:pt x="42296" y="139465"/>
                </a:lnTo>
                <a:lnTo>
                  <a:pt x="43424" y="135310"/>
                </a:lnTo>
                <a:lnTo>
                  <a:pt x="44176" y="130846"/>
                </a:lnTo>
                <a:lnTo>
                  <a:pt x="45524" y="125331"/>
                </a:lnTo>
                <a:lnTo>
                  <a:pt x="47269" y="119114"/>
                </a:lnTo>
                <a:lnTo>
                  <a:pt x="49280" y="112429"/>
                </a:lnTo>
                <a:lnTo>
                  <a:pt x="50620" y="106280"/>
                </a:lnTo>
                <a:lnTo>
                  <a:pt x="51513" y="100486"/>
                </a:lnTo>
                <a:lnTo>
                  <a:pt x="52109" y="94931"/>
                </a:lnTo>
                <a:lnTo>
                  <a:pt x="51659" y="89534"/>
                </a:lnTo>
                <a:lnTo>
                  <a:pt x="50513" y="84242"/>
                </a:lnTo>
                <a:lnTo>
                  <a:pt x="48902" y="79022"/>
                </a:lnTo>
                <a:lnTo>
                  <a:pt x="46981" y="74694"/>
                </a:lnTo>
                <a:lnTo>
                  <a:pt x="44854" y="70963"/>
                </a:lnTo>
                <a:lnTo>
                  <a:pt x="42590" y="67629"/>
                </a:lnTo>
                <a:lnTo>
                  <a:pt x="41080" y="64559"/>
                </a:lnTo>
                <a:lnTo>
                  <a:pt x="40073" y="61666"/>
                </a:lnTo>
                <a:lnTo>
                  <a:pt x="39402" y="58891"/>
                </a:lnTo>
                <a:lnTo>
                  <a:pt x="38108" y="57040"/>
                </a:lnTo>
                <a:lnTo>
                  <a:pt x="36399" y="55807"/>
                </a:lnTo>
                <a:lnTo>
                  <a:pt x="30440" y="533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17"/>
          <p:cNvSpPr/>
          <p:nvPr/>
        </p:nvSpPr>
        <p:spPr>
          <a:xfrm>
            <a:off x="397775" y="3200403"/>
            <a:ext cx="97069" cy="197621"/>
          </a:xfrm>
          <a:custGeom>
            <a:avLst/>
            <a:gdLst/>
            <a:ahLst/>
            <a:cxnLst/>
            <a:rect l="0" t="0" r="0" b="0"/>
            <a:pathLst>
              <a:path w="97069" h="197621">
                <a:moveTo>
                  <a:pt x="67045" y="15237"/>
                </a:moveTo>
                <a:lnTo>
                  <a:pt x="67045" y="8"/>
                </a:lnTo>
                <a:lnTo>
                  <a:pt x="63000" y="0"/>
                </a:lnTo>
                <a:lnTo>
                  <a:pt x="60115" y="1693"/>
                </a:lnTo>
                <a:lnTo>
                  <a:pt x="56498" y="4514"/>
                </a:lnTo>
                <a:lnTo>
                  <a:pt x="52394" y="8089"/>
                </a:lnTo>
                <a:lnTo>
                  <a:pt x="48811" y="12165"/>
                </a:lnTo>
                <a:lnTo>
                  <a:pt x="45576" y="16576"/>
                </a:lnTo>
                <a:lnTo>
                  <a:pt x="42572" y="21209"/>
                </a:lnTo>
                <a:lnTo>
                  <a:pt x="38876" y="25992"/>
                </a:lnTo>
                <a:lnTo>
                  <a:pt x="34719" y="30874"/>
                </a:lnTo>
                <a:lnTo>
                  <a:pt x="30254" y="35822"/>
                </a:lnTo>
                <a:lnTo>
                  <a:pt x="26431" y="42507"/>
                </a:lnTo>
                <a:lnTo>
                  <a:pt x="23036" y="50350"/>
                </a:lnTo>
                <a:lnTo>
                  <a:pt x="14212" y="75312"/>
                </a:lnTo>
                <a:lnTo>
                  <a:pt x="3645" y="106503"/>
                </a:lnTo>
                <a:lnTo>
                  <a:pt x="1918" y="114180"/>
                </a:lnTo>
                <a:lnTo>
                  <a:pt x="767" y="121840"/>
                </a:lnTo>
                <a:lnTo>
                  <a:pt x="0" y="129485"/>
                </a:lnTo>
                <a:lnTo>
                  <a:pt x="335" y="137122"/>
                </a:lnTo>
                <a:lnTo>
                  <a:pt x="1405" y="144754"/>
                </a:lnTo>
                <a:lnTo>
                  <a:pt x="2965" y="152382"/>
                </a:lnTo>
                <a:lnTo>
                  <a:pt x="4852" y="159160"/>
                </a:lnTo>
                <a:lnTo>
                  <a:pt x="6956" y="165373"/>
                </a:lnTo>
                <a:lnTo>
                  <a:pt x="9206" y="171207"/>
                </a:lnTo>
                <a:lnTo>
                  <a:pt x="11552" y="175944"/>
                </a:lnTo>
                <a:lnTo>
                  <a:pt x="13963" y="179948"/>
                </a:lnTo>
                <a:lnTo>
                  <a:pt x="16417" y="183464"/>
                </a:lnTo>
                <a:lnTo>
                  <a:pt x="18900" y="186655"/>
                </a:lnTo>
                <a:lnTo>
                  <a:pt x="21401" y="189629"/>
                </a:lnTo>
                <a:lnTo>
                  <a:pt x="23916" y="192459"/>
                </a:lnTo>
                <a:lnTo>
                  <a:pt x="27286" y="194345"/>
                </a:lnTo>
                <a:lnTo>
                  <a:pt x="31225" y="195602"/>
                </a:lnTo>
                <a:lnTo>
                  <a:pt x="35545" y="196440"/>
                </a:lnTo>
                <a:lnTo>
                  <a:pt x="40119" y="196999"/>
                </a:lnTo>
                <a:lnTo>
                  <a:pt x="44861" y="197372"/>
                </a:lnTo>
                <a:lnTo>
                  <a:pt x="49715" y="197620"/>
                </a:lnTo>
                <a:lnTo>
                  <a:pt x="54645" y="196939"/>
                </a:lnTo>
                <a:lnTo>
                  <a:pt x="59625" y="195638"/>
                </a:lnTo>
                <a:lnTo>
                  <a:pt x="64639" y="193925"/>
                </a:lnTo>
                <a:lnTo>
                  <a:pt x="68827" y="191935"/>
                </a:lnTo>
                <a:lnTo>
                  <a:pt x="72467" y="189763"/>
                </a:lnTo>
                <a:lnTo>
                  <a:pt x="75739" y="187467"/>
                </a:lnTo>
                <a:lnTo>
                  <a:pt x="78768" y="183397"/>
                </a:lnTo>
                <a:lnTo>
                  <a:pt x="81634" y="178144"/>
                </a:lnTo>
                <a:lnTo>
                  <a:pt x="84391" y="172102"/>
                </a:lnTo>
                <a:lnTo>
                  <a:pt x="87076" y="165533"/>
                </a:lnTo>
                <a:lnTo>
                  <a:pt x="89712" y="158615"/>
                </a:lnTo>
                <a:lnTo>
                  <a:pt x="92316" y="151462"/>
                </a:lnTo>
                <a:lnTo>
                  <a:pt x="94053" y="144154"/>
                </a:lnTo>
                <a:lnTo>
                  <a:pt x="95210" y="136742"/>
                </a:lnTo>
                <a:lnTo>
                  <a:pt x="95982" y="129260"/>
                </a:lnTo>
                <a:lnTo>
                  <a:pt x="96496" y="121733"/>
                </a:lnTo>
                <a:lnTo>
                  <a:pt x="96839" y="114174"/>
                </a:lnTo>
                <a:lnTo>
                  <a:pt x="97068" y="106595"/>
                </a:lnTo>
                <a:lnTo>
                  <a:pt x="96374" y="99002"/>
                </a:lnTo>
                <a:lnTo>
                  <a:pt x="95064" y="91400"/>
                </a:lnTo>
                <a:lnTo>
                  <a:pt x="93345" y="83793"/>
                </a:lnTo>
                <a:lnTo>
                  <a:pt x="92198" y="77028"/>
                </a:lnTo>
                <a:lnTo>
                  <a:pt x="91434" y="70824"/>
                </a:lnTo>
                <a:lnTo>
                  <a:pt x="90924" y="64995"/>
                </a:lnTo>
                <a:lnTo>
                  <a:pt x="89738" y="59416"/>
                </a:lnTo>
                <a:lnTo>
                  <a:pt x="88100" y="54003"/>
                </a:lnTo>
                <a:lnTo>
                  <a:pt x="86162" y="48701"/>
                </a:lnTo>
                <a:lnTo>
                  <a:pt x="83176" y="44320"/>
                </a:lnTo>
                <a:lnTo>
                  <a:pt x="79493" y="40552"/>
                </a:lnTo>
                <a:lnTo>
                  <a:pt x="75343" y="37194"/>
                </a:lnTo>
                <a:lnTo>
                  <a:pt x="71731" y="34108"/>
                </a:lnTo>
                <a:lnTo>
                  <a:pt x="68475" y="31205"/>
                </a:lnTo>
                <a:lnTo>
                  <a:pt x="65459" y="28422"/>
                </a:lnTo>
                <a:lnTo>
                  <a:pt x="60907" y="26567"/>
                </a:lnTo>
                <a:lnTo>
                  <a:pt x="55333" y="25331"/>
                </a:lnTo>
                <a:lnTo>
                  <a:pt x="49077" y="24506"/>
                </a:lnTo>
                <a:lnTo>
                  <a:pt x="44060" y="23956"/>
                </a:lnTo>
                <a:lnTo>
                  <a:pt x="39868" y="23590"/>
                </a:lnTo>
                <a:lnTo>
                  <a:pt x="28945" y="22857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18"/>
          <p:cNvSpPr/>
          <p:nvPr/>
        </p:nvSpPr>
        <p:spPr>
          <a:xfrm>
            <a:off x="2842260" y="2758440"/>
            <a:ext cx="777240" cy="358141"/>
          </a:xfrm>
          <a:custGeom>
            <a:avLst/>
            <a:gdLst/>
            <a:ahLst/>
            <a:cxnLst/>
            <a:rect l="0" t="0" r="0" b="0"/>
            <a:pathLst>
              <a:path w="777240" h="358141">
                <a:moveTo>
                  <a:pt x="769620" y="0"/>
                </a:moveTo>
                <a:lnTo>
                  <a:pt x="777213" y="0"/>
                </a:lnTo>
                <a:lnTo>
                  <a:pt x="777239" y="21957"/>
                </a:lnTo>
                <a:lnTo>
                  <a:pt x="774982" y="31208"/>
                </a:lnTo>
                <a:lnTo>
                  <a:pt x="771157" y="40117"/>
                </a:lnTo>
                <a:lnTo>
                  <a:pt x="766634" y="46898"/>
                </a:lnTo>
                <a:lnTo>
                  <a:pt x="764059" y="54993"/>
                </a:lnTo>
                <a:lnTo>
                  <a:pt x="762069" y="64234"/>
                </a:lnTo>
                <a:lnTo>
                  <a:pt x="758362" y="73987"/>
                </a:lnTo>
                <a:lnTo>
                  <a:pt x="756150" y="83965"/>
                </a:lnTo>
                <a:lnTo>
                  <a:pt x="754320" y="94044"/>
                </a:lnTo>
                <a:lnTo>
                  <a:pt x="750685" y="104169"/>
                </a:lnTo>
                <a:lnTo>
                  <a:pt x="743989" y="114313"/>
                </a:lnTo>
                <a:lnTo>
                  <a:pt x="736215" y="124466"/>
                </a:lnTo>
                <a:lnTo>
                  <a:pt x="729938" y="134622"/>
                </a:lnTo>
                <a:lnTo>
                  <a:pt x="727078" y="140548"/>
                </a:lnTo>
                <a:lnTo>
                  <a:pt x="724326" y="147039"/>
                </a:lnTo>
                <a:lnTo>
                  <a:pt x="721644" y="153906"/>
                </a:lnTo>
                <a:lnTo>
                  <a:pt x="718163" y="160177"/>
                </a:lnTo>
                <a:lnTo>
                  <a:pt x="714149" y="166051"/>
                </a:lnTo>
                <a:lnTo>
                  <a:pt x="705173" y="176247"/>
                </a:lnTo>
                <a:lnTo>
                  <a:pt x="695539" y="183601"/>
                </a:lnTo>
                <a:lnTo>
                  <a:pt x="687871" y="191949"/>
                </a:lnTo>
                <a:lnTo>
                  <a:pt x="680794" y="201304"/>
                </a:lnTo>
                <a:lnTo>
                  <a:pt x="672004" y="211106"/>
                </a:lnTo>
                <a:lnTo>
                  <a:pt x="660195" y="218849"/>
                </a:lnTo>
                <a:lnTo>
                  <a:pt x="635963" y="230719"/>
                </a:lnTo>
                <a:lnTo>
                  <a:pt x="625268" y="238291"/>
                </a:lnTo>
                <a:lnTo>
                  <a:pt x="614024" y="246454"/>
                </a:lnTo>
                <a:lnTo>
                  <a:pt x="594260" y="255809"/>
                </a:lnTo>
                <a:lnTo>
                  <a:pt x="582745" y="261295"/>
                </a:lnTo>
                <a:lnTo>
                  <a:pt x="569724" y="264298"/>
                </a:lnTo>
                <a:lnTo>
                  <a:pt x="548114" y="268246"/>
                </a:lnTo>
                <a:lnTo>
                  <a:pt x="525624" y="274778"/>
                </a:lnTo>
                <a:lnTo>
                  <a:pt x="510471" y="278757"/>
                </a:lnTo>
                <a:lnTo>
                  <a:pt x="487660" y="281844"/>
                </a:lnTo>
                <a:lnTo>
                  <a:pt x="464814" y="286898"/>
                </a:lnTo>
                <a:lnTo>
                  <a:pt x="441112" y="288771"/>
                </a:lnTo>
                <a:lnTo>
                  <a:pt x="422674" y="289209"/>
                </a:lnTo>
                <a:lnTo>
                  <a:pt x="327687" y="289557"/>
                </a:lnTo>
                <a:lnTo>
                  <a:pt x="304809" y="285514"/>
                </a:lnTo>
                <a:lnTo>
                  <a:pt x="281943" y="282999"/>
                </a:lnTo>
                <a:lnTo>
                  <a:pt x="264444" y="282411"/>
                </a:lnTo>
                <a:lnTo>
                  <a:pt x="213831" y="281982"/>
                </a:lnTo>
                <a:lnTo>
                  <a:pt x="160048" y="281942"/>
                </a:lnTo>
                <a:lnTo>
                  <a:pt x="137169" y="285986"/>
                </a:lnTo>
                <a:lnTo>
                  <a:pt x="114303" y="288501"/>
                </a:lnTo>
                <a:lnTo>
                  <a:pt x="95486" y="293291"/>
                </a:lnTo>
                <a:lnTo>
                  <a:pt x="73958" y="301649"/>
                </a:lnTo>
                <a:lnTo>
                  <a:pt x="63633" y="303399"/>
                </a:lnTo>
                <a:lnTo>
                  <a:pt x="59355" y="305559"/>
                </a:lnTo>
                <a:lnTo>
                  <a:pt x="55657" y="308693"/>
                </a:lnTo>
                <a:lnTo>
                  <a:pt x="52345" y="312475"/>
                </a:lnTo>
                <a:lnTo>
                  <a:pt x="49290" y="314997"/>
                </a:lnTo>
                <a:lnTo>
                  <a:pt x="38304" y="321302"/>
                </a:lnTo>
                <a:lnTo>
                  <a:pt x="27980" y="330449"/>
                </a:lnTo>
                <a:lnTo>
                  <a:pt x="20332" y="337894"/>
                </a:lnTo>
                <a:lnTo>
                  <a:pt x="18635" y="340409"/>
                </a:lnTo>
                <a:lnTo>
                  <a:pt x="16749" y="345462"/>
                </a:lnTo>
                <a:lnTo>
                  <a:pt x="15399" y="347148"/>
                </a:lnTo>
                <a:lnTo>
                  <a:pt x="13653" y="348272"/>
                </a:lnTo>
                <a:lnTo>
                  <a:pt x="9455" y="349520"/>
                </a:lnTo>
                <a:lnTo>
                  <a:pt x="4767" y="350076"/>
                </a:lnTo>
                <a:lnTo>
                  <a:pt x="3178" y="351071"/>
                </a:lnTo>
                <a:lnTo>
                  <a:pt x="2118" y="352580"/>
                </a:lnTo>
                <a:lnTo>
                  <a:pt x="0" y="3581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19"/>
          <p:cNvSpPr/>
          <p:nvPr/>
        </p:nvSpPr>
        <p:spPr>
          <a:xfrm>
            <a:off x="2727969" y="3055620"/>
            <a:ext cx="174824" cy="129513"/>
          </a:xfrm>
          <a:custGeom>
            <a:avLst/>
            <a:gdLst/>
            <a:ahLst/>
            <a:cxnLst/>
            <a:rect l="0" t="0" r="0" b="0"/>
            <a:pathLst>
              <a:path w="174824" h="129513">
                <a:moveTo>
                  <a:pt x="91431" y="0"/>
                </a:moveTo>
                <a:lnTo>
                  <a:pt x="84870" y="6561"/>
                </a:lnTo>
                <a:lnTo>
                  <a:pt x="84282" y="9407"/>
                </a:lnTo>
                <a:lnTo>
                  <a:pt x="84125" y="11352"/>
                </a:lnTo>
                <a:lnTo>
                  <a:pt x="83174" y="13494"/>
                </a:lnTo>
                <a:lnTo>
                  <a:pt x="81693" y="15769"/>
                </a:lnTo>
                <a:lnTo>
                  <a:pt x="79859" y="18133"/>
                </a:lnTo>
                <a:lnTo>
                  <a:pt x="77789" y="20555"/>
                </a:lnTo>
                <a:lnTo>
                  <a:pt x="75563" y="23017"/>
                </a:lnTo>
                <a:lnTo>
                  <a:pt x="70832" y="28010"/>
                </a:lnTo>
                <a:lnTo>
                  <a:pt x="50780" y="48263"/>
                </a:lnTo>
                <a:lnTo>
                  <a:pt x="48244" y="51649"/>
                </a:lnTo>
                <a:lnTo>
                  <a:pt x="45706" y="55599"/>
                </a:lnTo>
                <a:lnTo>
                  <a:pt x="43168" y="59926"/>
                </a:lnTo>
                <a:lnTo>
                  <a:pt x="39782" y="63657"/>
                </a:lnTo>
                <a:lnTo>
                  <a:pt x="35831" y="66992"/>
                </a:lnTo>
                <a:lnTo>
                  <a:pt x="31505" y="70061"/>
                </a:lnTo>
                <a:lnTo>
                  <a:pt x="27773" y="72954"/>
                </a:lnTo>
                <a:lnTo>
                  <a:pt x="24439" y="75730"/>
                </a:lnTo>
                <a:lnTo>
                  <a:pt x="21370" y="78426"/>
                </a:lnTo>
                <a:lnTo>
                  <a:pt x="15702" y="83680"/>
                </a:lnTo>
                <a:lnTo>
                  <a:pt x="13005" y="86267"/>
                </a:lnTo>
                <a:lnTo>
                  <a:pt x="11207" y="88838"/>
                </a:lnTo>
                <a:lnTo>
                  <a:pt x="10008" y="91399"/>
                </a:lnTo>
                <a:lnTo>
                  <a:pt x="9209" y="93952"/>
                </a:lnTo>
                <a:lnTo>
                  <a:pt x="7830" y="95655"/>
                </a:lnTo>
                <a:lnTo>
                  <a:pt x="6064" y="96790"/>
                </a:lnTo>
                <a:lnTo>
                  <a:pt x="4039" y="97547"/>
                </a:lnTo>
                <a:lnTo>
                  <a:pt x="2690" y="98898"/>
                </a:lnTo>
                <a:lnTo>
                  <a:pt x="1790" y="100645"/>
                </a:lnTo>
                <a:lnTo>
                  <a:pt x="0" y="106649"/>
                </a:lnTo>
                <a:lnTo>
                  <a:pt x="72855" y="106680"/>
                </a:lnTo>
                <a:lnTo>
                  <a:pt x="78201" y="107527"/>
                </a:lnTo>
                <a:lnTo>
                  <a:pt x="83457" y="108938"/>
                </a:lnTo>
                <a:lnTo>
                  <a:pt x="88656" y="110725"/>
                </a:lnTo>
                <a:lnTo>
                  <a:pt x="94660" y="111917"/>
                </a:lnTo>
                <a:lnTo>
                  <a:pt x="101204" y="112711"/>
                </a:lnTo>
                <a:lnTo>
                  <a:pt x="108106" y="113241"/>
                </a:lnTo>
                <a:lnTo>
                  <a:pt x="114401" y="114440"/>
                </a:lnTo>
                <a:lnTo>
                  <a:pt x="120291" y="116087"/>
                </a:lnTo>
                <a:lnTo>
                  <a:pt x="125911" y="118031"/>
                </a:lnTo>
                <a:lnTo>
                  <a:pt x="130504" y="119327"/>
                </a:lnTo>
                <a:lnTo>
                  <a:pt x="134413" y="120192"/>
                </a:lnTo>
                <a:lnTo>
                  <a:pt x="137866" y="120768"/>
                </a:lnTo>
                <a:lnTo>
                  <a:pt x="141861" y="121152"/>
                </a:lnTo>
                <a:lnTo>
                  <a:pt x="146217" y="121408"/>
                </a:lnTo>
                <a:lnTo>
                  <a:pt x="150815" y="121579"/>
                </a:lnTo>
                <a:lnTo>
                  <a:pt x="153881" y="122539"/>
                </a:lnTo>
                <a:lnTo>
                  <a:pt x="155924" y="124026"/>
                </a:lnTo>
                <a:lnTo>
                  <a:pt x="157286" y="125864"/>
                </a:lnTo>
                <a:lnTo>
                  <a:pt x="159041" y="127089"/>
                </a:lnTo>
                <a:lnTo>
                  <a:pt x="163249" y="128451"/>
                </a:lnTo>
                <a:lnTo>
                  <a:pt x="167941" y="129056"/>
                </a:lnTo>
                <a:lnTo>
                  <a:pt x="174823" y="129512"/>
                </a:lnTo>
                <a:lnTo>
                  <a:pt x="171079" y="125486"/>
                </a:lnTo>
                <a:lnTo>
                  <a:pt x="169930" y="123451"/>
                </a:lnTo>
                <a:lnTo>
                  <a:pt x="169164" y="121247"/>
                </a:lnTo>
                <a:lnTo>
                  <a:pt x="168653" y="118931"/>
                </a:lnTo>
                <a:lnTo>
                  <a:pt x="167465" y="116541"/>
                </a:lnTo>
                <a:lnTo>
                  <a:pt x="165827" y="114101"/>
                </a:lnTo>
                <a:lnTo>
                  <a:pt x="163888" y="111627"/>
                </a:lnTo>
                <a:lnTo>
                  <a:pt x="161749" y="109131"/>
                </a:lnTo>
                <a:lnTo>
                  <a:pt x="159476" y="106621"/>
                </a:lnTo>
                <a:lnTo>
                  <a:pt x="154693" y="101574"/>
                </a:lnTo>
                <a:lnTo>
                  <a:pt x="149745" y="96508"/>
                </a:lnTo>
                <a:lnTo>
                  <a:pt x="146394" y="93972"/>
                </a:lnTo>
                <a:lnTo>
                  <a:pt x="142466" y="91435"/>
                </a:lnTo>
                <a:lnTo>
                  <a:pt x="138155" y="88897"/>
                </a:lnTo>
                <a:lnTo>
                  <a:pt x="133587" y="86358"/>
                </a:lnTo>
                <a:lnTo>
                  <a:pt x="123996" y="81279"/>
                </a:lnTo>
                <a:lnTo>
                  <a:pt x="109076" y="73660"/>
                </a:lnTo>
                <a:lnTo>
                  <a:pt x="104041" y="70273"/>
                </a:lnTo>
                <a:lnTo>
                  <a:pt x="98991" y="66322"/>
                </a:lnTo>
                <a:lnTo>
                  <a:pt x="93931" y="61995"/>
                </a:lnTo>
                <a:lnTo>
                  <a:pt x="89711" y="59110"/>
                </a:lnTo>
                <a:lnTo>
                  <a:pt x="86051" y="57187"/>
                </a:lnTo>
                <a:lnTo>
                  <a:pt x="82764" y="55904"/>
                </a:lnTo>
                <a:lnTo>
                  <a:pt x="78880" y="54203"/>
                </a:lnTo>
                <a:lnTo>
                  <a:pt x="63646" y="47004"/>
                </a:lnTo>
                <a:lnTo>
                  <a:pt x="59891" y="44033"/>
                </a:lnTo>
                <a:lnTo>
                  <a:pt x="53331" y="381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120"/>
          <p:cNvSpPr/>
          <p:nvPr/>
        </p:nvSpPr>
        <p:spPr>
          <a:xfrm>
            <a:off x="3764280" y="2598546"/>
            <a:ext cx="218980" cy="190242"/>
          </a:xfrm>
          <a:custGeom>
            <a:avLst/>
            <a:gdLst/>
            <a:ahLst/>
            <a:cxnLst/>
            <a:rect l="0" t="0" r="0" b="0"/>
            <a:pathLst>
              <a:path w="218980" h="190242">
                <a:moveTo>
                  <a:pt x="0" y="53214"/>
                </a:moveTo>
                <a:lnTo>
                  <a:pt x="10606" y="42608"/>
                </a:lnTo>
                <a:lnTo>
                  <a:pt x="13844" y="41063"/>
                </a:lnTo>
                <a:lnTo>
                  <a:pt x="17696" y="40034"/>
                </a:lnTo>
                <a:lnTo>
                  <a:pt x="21957" y="39347"/>
                </a:lnTo>
                <a:lnTo>
                  <a:pt x="26491" y="38043"/>
                </a:lnTo>
                <a:lnTo>
                  <a:pt x="31207" y="36327"/>
                </a:lnTo>
                <a:lnTo>
                  <a:pt x="36045" y="34336"/>
                </a:lnTo>
                <a:lnTo>
                  <a:pt x="42657" y="31315"/>
                </a:lnTo>
                <a:lnTo>
                  <a:pt x="59034" y="23444"/>
                </a:lnTo>
                <a:lnTo>
                  <a:pt x="67296" y="20667"/>
                </a:lnTo>
                <a:lnTo>
                  <a:pt x="75343" y="18816"/>
                </a:lnTo>
                <a:lnTo>
                  <a:pt x="83249" y="17582"/>
                </a:lnTo>
                <a:lnTo>
                  <a:pt x="91906" y="15913"/>
                </a:lnTo>
                <a:lnTo>
                  <a:pt x="110556" y="11800"/>
                </a:lnTo>
                <a:lnTo>
                  <a:pt x="140096" y="4725"/>
                </a:lnTo>
                <a:lnTo>
                  <a:pt x="149277" y="3108"/>
                </a:lnTo>
                <a:lnTo>
                  <a:pt x="157938" y="2030"/>
                </a:lnTo>
                <a:lnTo>
                  <a:pt x="166252" y="1312"/>
                </a:lnTo>
                <a:lnTo>
                  <a:pt x="173489" y="832"/>
                </a:lnTo>
                <a:lnTo>
                  <a:pt x="186044" y="300"/>
                </a:lnTo>
                <a:lnTo>
                  <a:pt x="202632" y="0"/>
                </a:lnTo>
                <a:lnTo>
                  <a:pt x="207055" y="805"/>
                </a:lnTo>
                <a:lnTo>
                  <a:pt x="210850" y="2188"/>
                </a:lnTo>
                <a:lnTo>
                  <a:pt x="218979" y="6446"/>
                </a:lnTo>
                <a:lnTo>
                  <a:pt x="218799" y="6795"/>
                </a:lnTo>
                <a:lnTo>
                  <a:pt x="213655" y="8134"/>
                </a:lnTo>
                <a:lnTo>
                  <a:pt x="210170" y="9614"/>
                </a:lnTo>
                <a:lnTo>
                  <a:pt x="201782" y="13516"/>
                </a:lnTo>
                <a:lnTo>
                  <a:pt x="192409" y="18073"/>
                </a:lnTo>
                <a:lnTo>
                  <a:pt x="186694" y="21320"/>
                </a:lnTo>
                <a:lnTo>
                  <a:pt x="180342" y="25178"/>
                </a:lnTo>
                <a:lnTo>
                  <a:pt x="173568" y="29444"/>
                </a:lnTo>
                <a:lnTo>
                  <a:pt x="166512" y="33134"/>
                </a:lnTo>
                <a:lnTo>
                  <a:pt x="159268" y="36440"/>
                </a:lnTo>
                <a:lnTo>
                  <a:pt x="151899" y="39492"/>
                </a:lnTo>
                <a:lnTo>
                  <a:pt x="144446" y="42373"/>
                </a:lnTo>
                <a:lnTo>
                  <a:pt x="129391" y="47831"/>
                </a:lnTo>
                <a:lnTo>
                  <a:pt x="122668" y="50472"/>
                </a:lnTo>
                <a:lnTo>
                  <a:pt x="116492" y="53079"/>
                </a:lnTo>
                <a:lnTo>
                  <a:pt x="110681" y="55664"/>
                </a:lnTo>
                <a:lnTo>
                  <a:pt x="105961" y="58234"/>
                </a:lnTo>
                <a:lnTo>
                  <a:pt x="101967" y="60794"/>
                </a:lnTo>
                <a:lnTo>
                  <a:pt x="92056" y="68006"/>
                </a:lnTo>
                <a:lnTo>
                  <a:pt x="96229" y="70513"/>
                </a:lnTo>
                <a:lnTo>
                  <a:pt x="102882" y="73603"/>
                </a:lnTo>
                <a:lnTo>
                  <a:pt x="113081" y="76188"/>
                </a:lnTo>
                <a:lnTo>
                  <a:pt x="124764" y="79794"/>
                </a:lnTo>
                <a:lnTo>
                  <a:pt x="130590" y="81941"/>
                </a:lnTo>
                <a:lnTo>
                  <a:pt x="136166" y="84219"/>
                </a:lnTo>
                <a:lnTo>
                  <a:pt x="141578" y="86584"/>
                </a:lnTo>
                <a:lnTo>
                  <a:pt x="147725" y="88161"/>
                </a:lnTo>
                <a:lnTo>
                  <a:pt x="154363" y="89212"/>
                </a:lnTo>
                <a:lnTo>
                  <a:pt x="161329" y="89913"/>
                </a:lnTo>
                <a:lnTo>
                  <a:pt x="167666" y="91226"/>
                </a:lnTo>
                <a:lnTo>
                  <a:pt x="173584" y="92949"/>
                </a:lnTo>
                <a:lnTo>
                  <a:pt x="179223" y="94944"/>
                </a:lnTo>
                <a:lnTo>
                  <a:pt x="183829" y="97121"/>
                </a:lnTo>
                <a:lnTo>
                  <a:pt x="187745" y="99419"/>
                </a:lnTo>
                <a:lnTo>
                  <a:pt x="191204" y="101797"/>
                </a:lnTo>
                <a:lnTo>
                  <a:pt x="194356" y="105076"/>
                </a:lnTo>
                <a:lnTo>
                  <a:pt x="197303" y="108955"/>
                </a:lnTo>
                <a:lnTo>
                  <a:pt x="200116" y="113235"/>
                </a:lnTo>
                <a:lnTo>
                  <a:pt x="201990" y="116935"/>
                </a:lnTo>
                <a:lnTo>
                  <a:pt x="203241" y="120248"/>
                </a:lnTo>
                <a:lnTo>
                  <a:pt x="204074" y="123303"/>
                </a:lnTo>
                <a:lnTo>
                  <a:pt x="203782" y="126187"/>
                </a:lnTo>
                <a:lnTo>
                  <a:pt x="202742" y="128956"/>
                </a:lnTo>
                <a:lnTo>
                  <a:pt x="199327" y="134290"/>
                </a:lnTo>
                <a:lnTo>
                  <a:pt x="194987" y="139484"/>
                </a:lnTo>
                <a:lnTo>
                  <a:pt x="191799" y="142900"/>
                </a:lnTo>
                <a:lnTo>
                  <a:pt x="183739" y="151213"/>
                </a:lnTo>
                <a:lnTo>
                  <a:pt x="178373" y="154953"/>
                </a:lnTo>
                <a:lnTo>
                  <a:pt x="172256" y="158293"/>
                </a:lnTo>
                <a:lnTo>
                  <a:pt x="159531" y="164263"/>
                </a:lnTo>
                <a:lnTo>
                  <a:pt x="148232" y="169738"/>
                </a:lnTo>
                <a:lnTo>
                  <a:pt x="142001" y="172383"/>
                </a:lnTo>
                <a:lnTo>
                  <a:pt x="135307" y="174994"/>
                </a:lnTo>
                <a:lnTo>
                  <a:pt x="128305" y="177580"/>
                </a:lnTo>
                <a:lnTo>
                  <a:pt x="121943" y="180152"/>
                </a:lnTo>
                <a:lnTo>
                  <a:pt x="116010" y="182713"/>
                </a:lnTo>
                <a:lnTo>
                  <a:pt x="110359" y="185267"/>
                </a:lnTo>
                <a:lnTo>
                  <a:pt x="104900" y="186969"/>
                </a:lnTo>
                <a:lnTo>
                  <a:pt x="99567" y="188104"/>
                </a:lnTo>
                <a:lnTo>
                  <a:pt x="94318" y="188861"/>
                </a:lnTo>
                <a:lnTo>
                  <a:pt x="89972" y="189365"/>
                </a:lnTo>
                <a:lnTo>
                  <a:pt x="86228" y="189701"/>
                </a:lnTo>
                <a:lnTo>
                  <a:pt x="78180" y="190241"/>
                </a:lnTo>
                <a:lnTo>
                  <a:pt x="77520" y="189439"/>
                </a:lnTo>
                <a:lnTo>
                  <a:pt x="76461" y="184325"/>
                </a:lnTo>
                <a:lnTo>
                  <a:pt x="76200" y="182754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121"/>
          <p:cNvSpPr/>
          <p:nvPr/>
        </p:nvSpPr>
        <p:spPr>
          <a:xfrm>
            <a:off x="4008120" y="2628900"/>
            <a:ext cx="155406" cy="143207"/>
          </a:xfrm>
          <a:custGeom>
            <a:avLst/>
            <a:gdLst/>
            <a:ahLst/>
            <a:cxnLst/>
            <a:rect l="0" t="0" r="0" b="0"/>
            <a:pathLst>
              <a:path w="155406" h="143207">
                <a:moveTo>
                  <a:pt x="106680" y="15240"/>
                </a:moveTo>
                <a:lnTo>
                  <a:pt x="106680" y="1067"/>
                </a:lnTo>
                <a:lnTo>
                  <a:pt x="105834" y="712"/>
                </a:lnTo>
                <a:lnTo>
                  <a:pt x="102635" y="316"/>
                </a:lnTo>
                <a:lnTo>
                  <a:pt x="100597" y="1058"/>
                </a:lnTo>
                <a:lnTo>
                  <a:pt x="96074" y="4139"/>
                </a:lnTo>
                <a:lnTo>
                  <a:pt x="91242" y="8331"/>
                </a:lnTo>
                <a:lnTo>
                  <a:pt x="88768" y="10634"/>
                </a:lnTo>
                <a:lnTo>
                  <a:pt x="85425" y="13016"/>
                </a:lnTo>
                <a:lnTo>
                  <a:pt x="81504" y="15451"/>
                </a:lnTo>
                <a:lnTo>
                  <a:pt x="77196" y="17921"/>
                </a:lnTo>
                <a:lnTo>
                  <a:pt x="72631" y="22107"/>
                </a:lnTo>
                <a:lnTo>
                  <a:pt x="67894" y="27438"/>
                </a:lnTo>
                <a:lnTo>
                  <a:pt x="63043" y="33532"/>
                </a:lnTo>
                <a:lnTo>
                  <a:pt x="58962" y="39288"/>
                </a:lnTo>
                <a:lnTo>
                  <a:pt x="55394" y="44819"/>
                </a:lnTo>
                <a:lnTo>
                  <a:pt x="52170" y="50199"/>
                </a:lnTo>
                <a:lnTo>
                  <a:pt x="44071" y="62951"/>
                </a:lnTo>
                <a:lnTo>
                  <a:pt x="39541" y="69907"/>
                </a:lnTo>
                <a:lnTo>
                  <a:pt x="36521" y="76238"/>
                </a:lnTo>
                <a:lnTo>
                  <a:pt x="34508" y="82153"/>
                </a:lnTo>
                <a:lnTo>
                  <a:pt x="33165" y="87788"/>
                </a:lnTo>
                <a:lnTo>
                  <a:pt x="32270" y="94086"/>
                </a:lnTo>
                <a:lnTo>
                  <a:pt x="31673" y="100824"/>
                </a:lnTo>
                <a:lnTo>
                  <a:pt x="31275" y="107856"/>
                </a:lnTo>
                <a:lnTo>
                  <a:pt x="31857" y="113391"/>
                </a:lnTo>
                <a:lnTo>
                  <a:pt x="33091" y="117927"/>
                </a:lnTo>
                <a:lnTo>
                  <a:pt x="34761" y="121798"/>
                </a:lnTo>
                <a:lnTo>
                  <a:pt x="36721" y="125226"/>
                </a:lnTo>
                <a:lnTo>
                  <a:pt x="38874" y="128357"/>
                </a:lnTo>
                <a:lnTo>
                  <a:pt x="41156" y="131291"/>
                </a:lnTo>
                <a:lnTo>
                  <a:pt x="44370" y="134095"/>
                </a:lnTo>
                <a:lnTo>
                  <a:pt x="48207" y="136810"/>
                </a:lnTo>
                <a:lnTo>
                  <a:pt x="52458" y="139467"/>
                </a:lnTo>
                <a:lnTo>
                  <a:pt x="57832" y="141238"/>
                </a:lnTo>
                <a:lnTo>
                  <a:pt x="63955" y="142419"/>
                </a:lnTo>
                <a:lnTo>
                  <a:pt x="70577" y="143206"/>
                </a:lnTo>
                <a:lnTo>
                  <a:pt x="77531" y="142884"/>
                </a:lnTo>
                <a:lnTo>
                  <a:pt x="84707" y="141823"/>
                </a:lnTo>
                <a:lnTo>
                  <a:pt x="92032" y="140269"/>
                </a:lnTo>
                <a:lnTo>
                  <a:pt x="99455" y="138386"/>
                </a:lnTo>
                <a:lnTo>
                  <a:pt x="106943" y="136284"/>
                </a:lnTo>
                <a:lnTo>
                  <a:pt x="114476" y="134036"/>
                </a:lnTo>
                <a:lnTo>
                  <a:pt x="121191" y="130844"/>
                </a:lnTo>
                <a:lnTo>
                  <a:pt x="127361" y="127023"/>
                </a:lnTo>
                <a:lnTo>
                  <a:pt x="133167" y="122782"/>
                </a:lnTo>
                <a:lnTo>
                  <a:pt x="137885" y="117415"/>
                </a:lnTo>
                <a:lnTo>
                  <a:pt x="141876" y="111297"/>
                </a:lnTo>
                <a:lnTo>
                  <a:pt x="151540" y="92808"/>
                </a:lnTo>
                <a:lnTo>
                  <a:pt x="154367" y="87272"/>
                </a:lnTo>
                <a:lnTo>
                  <a:pt x="155405" y="81042"/>
                </a:lnTo>
                <a:lnTo>
                  <a:pt x="155250" y="74348"/>
                </a:lnTo>
                <a:lnTo>
                  <a:pt x="154300" y="67345"/>
                </a:lnTo>
                <a:lnTo>
                  <a:pt x="151973" y="60983"/>
                </a:lnTo>
                <a:lnTo>
                  <a:pt x="148729" y="55049"/>
                </a:lnTo>
                <a:lnTo>
                  <a:pt x="144873" y="49399"/>
                </a:lnTo>
                <a:lnTo>
                  <a:pt x="140609" y="43940"/>
                </a:lnTo>
                <a:lnTo>
                  <a:pt x="136072" y="38606"/>
                </a:lnTo>
                <a:lnTo>
                  <a:pt x="131355" y="33357"/>
                </a:lnTo>
                <a:lnTo>
                  <a:pt x="124823" y="28165"/>
                </a:lnTo>
                <a:lnTo>
                  <a:pt x="117082" y="23010"/>
                </a:lnTo>
                <a:lnTo>
                  <a:pt x="108535" y="17880"/>
                </a:lnTo>
                <a:lnTo>
                  <a:pt x="99450" y="14460"/>
                </a:lnTo>
                <a:lnTo>
                  <a:pt x="90007" y="12180"/>
                </a:lnTo>
                <a:lnTo>
                  <a:pt x="80325" y="10660"/>
                </a:lnTo>
                <a:lnTo>
                  <a:pt x="71330" y="8800"/>
                </a:lnTo>
                <a:lnTo>
                  <a:pt x="62793" y="6713"/>
                </a:lnTo>
                <a:lnTo>
                  <a:pt x="54562" y="4476"/>
                </a:lnTo>
                <a:lnTo>
                  <a:pt x="45688" y="2984"/>
                </a:lnTo>
                <a:lnTo>
                  <a:pt x="36385" y="1989"/>
                </a:lnTo>
                <a:lnTo>
                  <a:pt x="19558" y="884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122"/>
          <p:cNvSpPr/>
          <p:nvPr/>
        </p:nvSpPr>
        <p:spPr>
          <a:xfrm>
            <a:off x="449998" y="3787140"/>
            <a:ext cx="45303" cy="274321"/>
          </a:xfrm>
          <a:custGeom>
            <a:avLst/>
            <a:gdLst/>
            <a:ahLst/>
            <a:cxnLst/>
            <a:rect l="0" t="0" r="0" b="0"/>
            <a:pathLst>
              <a:path w="45303" h="274321">
                <a:moveTo>
                  <a:pt x="45302" y="0"/>
                </a:moveTo>
                <a:lnTo>
                  <a:pt x="45302" y="36045"/>
                </a:lnTo>
                <a:lnTo>
                  <a:pt x="44455" y="40963"/>
                </a:lnTo>
                <a:lnTo>
                  <a:pt x="43044" y="45935"/>
                </a:lnTo>
                <a:lnTo>
                  <a:pt x="37013" y="63282"/>
                </a:lnTo>
                <a:lnTo>
                  <a:pt x="34696" y="70128"/>
                </a:lnTo>
                <a:lnTo>
                  <a:pt x="33151" y="76385"/>
                </a:lnTo>
                <a:lnTo>
                  <a:pt x="32122" y="82251"/>
                </a:lnTo>
                <a:lnTo>
                  <a:pt x="31435" y="87853"/>
                </a:lnTo>
                <a:lnTo>
                  <a:pt x="30131" y="94129"/>
                </a:lnTo>
                <a:lnTo>
                  <a:pt x="28415" y="100853"/>
                </a:lnTo>
                <a:lnTo>
                  <a:pt x="24250" y="115943"/>
                </a:lnTo>
                <a:lnTo>
                  <a:pt x="19577" y="133939"/>
                </a:lnTo>
                <a:lnTo>
                  <a:pt x="17992" y="142633"/>
                </a:lnTo>
                <a:lnTo>
                  <a:pt x="16935" y="150968"/>
                </a:lnTo>
                <a:lnTo>
                  <a:pt x="16231" y="159066"/>
                </a:lnTo>
                <a:lnTo>
                  <a:pt x="14915" y="167850"/>
                </a:lnTo>
                <a:lnTo>
                  <a:pt x="13191" y="177094"/>
                </a:lnTo>
                <a:lnTo>
                  <a:pt x="11194" y="186642"/>
                </a:lnTo>
                <a:lnTo>
                  <a:pt x="9017" y="195548"/>
                </a:lnTo>
                <a:lnTo>
                  <a:pt x="6719" y="204026"/>
                </a:lnTo>
                <a:lnTo>
                  <a:pt x="4340" y="212217"/>
                </a:lnTo>
                <a:lnTo>
                  <a:pt x="2754" y="219371"/>
                </a:lnTo>
                <a:lnTo>
                  <a:pt x="1697" y="225834"/>
                </a:lnTo>
                <a:lnTo>
                  <a:pt x="992" y="231836"/>
                </a:lnTo>
                <a:lnTo>
                  <a:pt x="522" y="237531"/>
                </a:lnTo>
                <a:lnTo>
                  <a:pt x="209" y="243021"/>
                </a:lnTo>
                <a:lnTo>
                  <a:pt x="0" y="248374"/>
                </a:lnTo>
                <a:lnTo>
                  <a:pt x="707" y="253636"/>
                </a:lnTo>
                <a:lnTo>
                  <a:pt x="2025" y="258837"/>
                </a:lnTo>
                <a:lnTo>
                  <a:pt x="7202" y="2743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123"/>
          <p:cNvSpPr/>
          <p:nvPr/>
        </p:nvSpPr>
        <p:spPr>
          <a:xfrm>
            <a:off x="550495" y="3761194"/>
            <a:ext cx="148805" cy="169078"/>
          </a:xfrm>
          <a:custGeom>
            <a:avLst/>
            <a:gdLst/>
            <a:ahLst/>
            <a:cxnLst/>
            <a:rect l="0" t="0" r="0" b="0"/>
            <a:pathLst>
              <a:path w="148805" h="169078">
                <a:moveTo>
                  <a:pt x="89585" y="33566"/>
                </a:moveTo>
                <a:lnTo>
                  <a:pt x="89585" y="22215"/>
                </a:lnTo>
                <a:lnTo>
                  <a:pt x="88739" y="20072"/>
                </a:lnTo>
                <a:lnTo>
                  <a:pt x="85540" y="15433"/>
                </a:lnTo>
                <a:lnTo>
                  <a:pt x="82279" y="11121"/>
                </a:lnTo>
                <a:lnTo>
                  <a:pt x="78013" y="10829"/>
                </a:lnTo>
                <a:lnTo>
                  <a:pt x="71387" y="10743"/>
                </a:lnTo>
                <a:lnTo>
                  <a:pt x="68986" y="11577"/>
                </a:lnTo>
                <a:lnTo>
                  <a:pt x="66539" y="12980"/>
                </a:lnTo>
                <a:lnTo>
                  <a:pt x="64061" y="14762"/>
                </a:lnTo>
                <a:lnTo>
                  <a:pt x="60716" y="17644"/>
                </a:lnTo>
                <a:lnTo>
                  <a:pt x="56792" y="21258"/>
                </a:lnTo>
                <a:lnTo>
                  <a:pt x="52483" y="25361"/>
                </a:lnTo>
                <a:lnTo>
                  <a:pt x="47917" y="30636"/>
                </a:lnTo>
                <a:lnTo>
                  <a:pt x="43180" y="36692"/>
                </a:lnTo>
                <a:lnTo>
                  <a:pt x="38328" y="43270"/>
                </a:lnTo>
                <a:lnTo>
                  <a:pt x="34247" y="50196"/>
                </a:lnTo>
                <a:lnTo>
                  <a:pt x="30680" y="57353"/>
                </a:lnTo>
                <a:lnTo>
                  <a:pt x="27455" y="64664"/>
                </a:lnTo>
                <a:lnTo>
                  <a:pt x="23612" y="72078"/>
                </a:lnTo>
                <a:lnTo>
                  <a:pt x="19356" y="79561"/>
                </a:lnTo>
                <a:lnTo>
                  <a:pt x="14826" y="87089"/>
                </a:lnTo>
                <a:lnTo>
                  <a:pt x="10959" y="94648"/>
                </a:lnTo>
                <a:lnTo>
                  <a:pt x="7535" y="102228"/>
                </a:lnTo>
                <a:lnTo>
                  <a:pt x="4405" y="109820"/>
                </a:lnTo>
                <a:lnTo>
                  <a:pt x="2318" y="116576"/>
                </a:lnTo>
                <a:lnTo>
                  <a:pt x="927" y="122773"/>
                </a:lnTo>
                <a:lnTo>
                  <a:pt x="0" y="128597"/>
                </a:lnTo>
                <a:lnTo>
                  <a:pt x="228" y="134174"/>
                </a:lnTo>
                <a:lnTo>
                  <a:pt x="1227" y="139584"/>
                </a:lnTo>
                <a:lnTo>
                  <a:pt x="2740" y="144885"/>
                </a:lnTo>
                <a:lnTo>
                  <a:pt x="5442" y="149265"/>
                </a:lnTo>
                <a:lnTo>
                  <a:pt x="8936" y="153032"/>
                </a:lnTo>
                <a:lnTo>
                  <a:pt x="12959" y="156390"/>
                </a:lnTo>
                <a:lnTo>
                  <a:pt x="16488" y="159476"/>
                </a:lnTo>
                <a:lnTo>
                  <a:pt x="19687" y="162379"/>
                </a:lnTo>
                <a:lnTo>
                  <a:pt x="22667" y="165161"/>
                </a:lnTo>
                <a:lnTo>
                  <a:pt x="27193" y="167016"/>
                </a:lnTo>
                <a:lnTo>
                  <a:pt x="32750" y="168253"/>
                </a:lnTo>
                <a:lnTo>
                  <a:pt x="38995" y="169077"/>
                </a:lnTo>
                <a:lnTo>
                  <a:pt x="45699" y="168780"/>
                </a:lnTo>
                <a:lnTo>
                  <a:pt x="52707" y="167736"/>
                </a:lnTo>
                <a:lnTo>
                  <a:pt x="59920" y="166193"/>
                </a:lnTo>
                <a:lnTo>
                  <a:pt x="67268" y="164317"/>
                </a:lnTo>
                <a:lnTo>
                  <a:pt x="74708" y="162220"/>
                </a:lnTo>
                <a:lnTo>
                  <a:pt x="82207" y="159976"/>
                </a:lnTo>
                <a:lnTo>
                  <a:pt x="88900" y="156785"/>
                </a:lnTo>
                <a:lnTo>
                  <a:pt x="95055" y="152966"/>
                </a:lnTo>
                <a:lnTo>
                  <a:pt x="100852" y="148726"/>
                </a:lnTo>
                <a:lnTo>
                  <a:pt x="107256" y="143360"/>
                </a:lnTo>
                <a:lnTo>
                  <a:pt x="114066" y="137242"/>
                </a:lnTo>
                <a:lnTo>
                  <a:pt x="121146" y="130623"/>
                </a:lnTo>
                <a:lnTo>
                  <a:pt x="126712" y="124517"/>
                </a:lnTo>
                <a:lnTo>
                  <a:pt x="131270" y="118754"/>
                </a:lnTo>
                <a:lnTo>
                  <a:pt x="135155" y="113218"/>
                </a:lnTo>
                <a:lnTo>
                  <a:pt x="138592" y="106140"/>
                </a:lnTo>
                <a:lnTo>
                  <a:pt x="141730" y="98036"/>
                </a:lnTo>
                <a:lnTo>
                  <a:pt x="144668" y="89246"/>
                </a:lnTo>
                <a:lnTo>
                  <a:pt x="146627" y="81692"/>
                </a:lnTo>
                <a:lnTo>
                  <a:pt x="147933" y="74964"/>
                </a:lnTo>
                <a:lnTo>
                  <a:pt x="148804" y="68785"/>
                </a:lnTo>
                <a:lnTo>
                  <a:pt x="148538" y="62972"/>
                </a:lnTo>
                <a:lnTo>
                  <a:pt x="147513" y="57404"/>
                </a:lnTo>
                <a:lnTo>
                  <a:pt x="145984" y="51998"/>
                </a:lnTo>
                <a:lnTo>
                  <a:pt x="144118" y="46701"/>
                </a:lnTo>
                <a:lnTo>
                  <a:pt x="142027" y="41476"/>
                </a:lnTo>
                <a:lnTo>
                  <a:pt x="139786" y="36299"/>
                </a:lnTo>
                <a:lnTo>
                  <a:pt x="136599" y="31155"/>
                </a:lnTo>
                <a:lnTo>
                  <a:pt x="132781" y="26032"/>
                </a:lnTo>
                <a:lnTo>
                  <a:pt x="128543" y="20924"/>
                </a:lnTo>
                <a:lnTo>
                  <a:pt x="124023" y="16671"/>
                </a:lnTo>
                <a:lnTo>
                  <a:pt x="119317" y="12990"/>
                </a:lnTo>
                <a:lnTo>
                  <a:pt x="114487" y="9688"/>
                </a:lnTo>
                <a:lnTo>
                  <a:pt x="109573" y="6641"/>
                </a:lnTo>
                <a:lnTo>
                  <a:pt x="104604" y="3762"/>
                </a:lnTo>
                <a:lnTo>
                  <a:pt x="99598" y="997"/>
                </a:lnTo>
                <a:lnTo>
                  <a:pt x="94567" y="0"/>
                </a:lnTo>
                <a:lnTo>
                  <a:pt x="89520" y="182"/>
                </a:lnTo>
                <a:lnTo>
                  <a:pt x="84462" y="1150"/>
                </a:lnTo>
                <a:lnTo>
                  <a:pt x="78550" y="1795"/>
                </a:lnTo>
                <a:lnTo>
                  <a:pt x="72068" y="2226"/>
                </a:lnTo>
                <a:lnTo>
                  <a:pt x="65207" y="2513"/>
                </a:lnTo>
                <a:lnTo>
                  <a:pt x="59787" y="3551"/>
                </a:lnTo>
                <a:lnTo>
                  <a:pt x="55326" y="5089"/>
                </a:lnTo>
                <a:lnTo>
                  <a:pt x="43865" y="1070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124"/>
          <p:cNvSpPr/>
          <p:nvPr/>
        </p:nvSpPr>
        <p:spPr>
          <a:xfrm>
            <a:off x="550616" y="3924300"/>
            <a:ext cx="141137" cy="151848"/>
          </a:xfrm>
          <a:custGeom>
            <a:avLst/>
            <a:gdLst/>
            <a:ahLst/>
            <a:cxnLst/>
            <a:rect l="0" t="0" r="0" b="0"/>
            <a:pathLst>
              <a:path w="141137" h="151848">
                <a:moveTo>
                  <a:pt x="112324" y="7620"/>
                </a:moveTo>
                <a:lnTo>
                  <a:pt x="90367" y="7620"/>
                </a:lnTo>
                <a:lnTo>
                  <a:pt x="86679" y="8467"/>
                </a:lnTo>
                <a:lnTo>
                  <a:pt x="83374" y="9878"/>
                </a:lnTo>
                <a:lnTo>
                  <a:pt x="80324" y="11665"/>
                </a:lnTo>
                <a:lnTo>
                  <a:pt x="76597" y="14550"/>
                </a:lnTo>
                <a:lnTo>
                  <a:pt x="72420" y="18166"/>
                </a:lnTo>
                <a:lnTo>
                  <a:pt x="67941" y="22271"/>
                </a:lnTo>
                <a:lnTo>
                  <a:pt x="56192" y="33605"/>
                </a:lnTo>
                <a:lnTo>
                  <a:pt x="16087" y="73397"/>
                </a:lnTo>
                <a:lnTo>
                  <a:pt x="11759" y="79411"/>
                </a:lnTo>
                <a:lnTo>
                  <a:pt x="8027" y="85961"/>
                </a:lnTo>
                <a:lnTo>
                  <a:pt x="4693" y="92867"/>
                </a:lnTo>
                <a:lnTo>
                  <a:pt x="2470" y="99165"/>
                </a:lnTo>
                <a:lnTo>
                  <a:pt x="988" y="105056"/>
                </a:lnTo>
                <a:lnTo>
                  <a:pt x="0" y="110678"/>
                </a:lnTo>
                <a:lnTo>
                  <a:pt x="188" y="115272"/>
                </a:lnTo>
                <a:lnTo>
                  <a:pt x="1160" y="119181"/>
                </a:lnTo>
                <a:lnTo>
                  <a:pt x="2655" y="122634"/>
                </a:lnTo>
                <a:lnTo>
                  <a:pt x="5344" y="126629"/>
                </a:lnTo>
                <a:lnTo>
                  <a:pt x="8831" y="130986"/>
                </a:lnTo>
                <a:lnTo>
                  <a:pt x="12849" y="135584"/>
                </a:lnTo>
                <a:lnTo>
                  <a:pt x="19570" y="142951"/>
                </a:lnTo>
                <a:lnTo>
                  <a:pt x="22548" y="146100"/>
                </a:lnTo>
                <a:lnTo>
                  <a:pt x="27073" y="148200"/>
                </a:lnTo>
                <a:lnTo>
                  <a:pt x="32630" y="149600"/>
                </a:lnTo>
                <a:lnTo>
                  <a:pt x="38875" y="150533"/>
                </a:lnTo>
                <a:lnTo>
                  <a:pt x="45578" y="151156"/>
                </a:lnTo>
                <a:lnTo>
                  <a:pt x="52587" y="151570"/>
                </a:lnTo>
                <a:lnTo>
                  <a:pt x="59799" y="151847"/>
                </a:lnTo>
                <a:lnTo>
                  <a:pt x="66301" y="151185"/>
                </a:lnTo>
                <a:lnTo>
                  <a:pt x="72329" y="149896"/>
                </a:lnTo>
                <a:lnTo>
                  <a:pt x="84388" y="146207"/>
                </a:lnTo>
                <a:lnTo>
                  <a:pt x="98215" y="141746"/>
                </a:lnTo>
                <a:lnTo>
                  <a:pt x="104611" y="138524"/>
                </a:lnTo>
                <a:lnTo>
                  <a:pt x="110569" y="134682"/>
                </a:lnTo>
                <a:lnTo>
                  <a:pt x="116234" y="130428"/>
                </a:lnTo>
                <a:lnTo>
                  <a:pt x="120857" y="125899"/>
                </a:lnTo>
                <a:lnTo>
                  <a:pt x="124786" y="121186"/>
                </a:lnTo>
                <a:lnTo>
                  <a:pt x="128252" y="116351"/>
                </a:lnTo>
                <a:lnTo>
                  <a:pt x="131410" y="110587"/>
                </a:lnTo>
                <a:lnTo>
                  <a:pt x="134361" y="104204"/>
                </a:lnTo>
                <a:lnTo>
                  <a:pt x="137175" y="97410"/>
                </a:lnTo>
                <a:lnTo>
                  <a:pt x="139052" y="90340"/>
                </a:lnTo>
                <a:lnTo>
                  <a:pt x="140302" y="83087"/>
                </a:lnTo>
                <a:lnTo>
                  <a:pt x="141136" y="75711"/>
                </a:lnTo>
                <a:lnTo>
                  <a:pt x="140845" y="69101"/>
                </a:lnTo>
                <a:lnTo>
                  <a:pt x="139805" y="63001"/>
                </a:lnTo>
                <a:lnTo>
                  <a:pt x="138265" y="57240"/>
                </a:lnTo>
                <a:lnTo>
                  <a:pt x="136391" y="51707"/>
                </a:lnTo>
                <a:lnTo>
                  <a:pt x="134295" y="46325"/>
                </a:lnTo>
                <a:lnTo>
                  <a:pt x="132052" y="41043"/>
                </a:lnTo>
                <a:lnTo>
                  <a:pt x="128862" y="35829"/>
                </a:lnTo>
                <a:lnTo>
                  <a:pt x="125043" y="30659"/>
                </a:lnTo>
                <a:lnTo>
                  <a:pt x="120803" y="25519"/>
                </a:lnTo>
                <a:lnTo>
                  <a:pt x="117130" y="21246"/>
                </a:lnTo>
                <a:lnTo>
                  <a:pt x="113835" y="17551"/>
                </a:lnTo>
                <a:lnTo>
                  <a:pt x="110791" y="14241"/>
                </a:lnTo>
                <a:lnTo>
                  <a:pt x="106222" y="11187"/>
                </a:lnTo>
                <a:lnTo>
                  <a:pt x="100636" y="8305"/>
                </a:lnTo>
                <a:lnTo>
                  <a:pt x="94372" y="5536"/>
                </a:lnTo>
                <a:lnTo>
                  <a:pt x="89349" y="3691"/>
                </a:lnTo>
                <a:lnTo>
                  <a:pt x="85154" y="2461"/>
                </a:lnTo>
                <a:lnTo>
                  <a:pt x="81511" y="1641"/>
                </a:lnTo>
                <a:lnTo>
                  <a:pt x="78235" y="1093"/>
                </a:lnTo>
                <a:lnTo>
                  <a:pt x="75205" y="729"/>
                </a:lnTo>
                <a:lnTo>
                  <a:pt x="72338" y="486"/>
                </a:lnTo>
                <a:lnTo>
                  <a:pt x="69580" y="324"/>
                </a:lnTo>
                <a:lnTo>
                  <a:pt x="58984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125"/>
          <p:cNvSpPr/>
          <p:nvPr/>
        </p:nvSpPr>
        <p:spPr>
          <a:xfrm>
            <a:off x="740411" y="3818066"/>
            <a:ext cx="282520" cy="241644"/>
          </a:xfrm>
          <a:custGeom>
            <a:avLst/>
            <a:gdLst/>
            <a:ahLst/>
            <a:cxnLst/>
            <a:rect l="0" t="0" r="0" b="0"/>
            <a:pathLst>
              <a:path w="282520" h="241644">
                <a:moveTo>
                  <a:pt x="135889" y="52894"/>
                </a:moveTo>
                <a:lnTo>
                  <a:pt x="139934" y="48849"/>
                </a:lnTo>
                <a:lnTo>
                  <a:pt x="141126" y="46811"/>
                </a:lnTo>
                <a:lnTo>
                  <a:pt x="142450" y="42288"/>
                </a:lnTo>
                <a:lnTo>
                  <a:pt x="143195" y="34982"/>
                </a:lnTo>
                <a:lnTo>
                  <a:pt x="144147" y="32486"/>
                </a:lnTo>
                <a:lnTo>
                  <a:pt x="147461" y="27455"/>
                </a:lnTo>
                <a:lnTo>
                  <a:pt x="149499" y="22397"/>
                </a:lnTo>
                <a:lnTo>
                  <a:pt x="150405" y="17326"/>
                </a:lnTo>
                <a:lnTo>
                  <a:pt x="150807" y="12251"/>
                </a:lnTo>
                <a:lnTo>
                  <a:pt x="150986" y="7172"/>
                </a:lnTo>
                <a:lnTo>
                  <a:pt x="151034" y="4633"/>
                </a:lnTo>
                <a:lnTo>
                  <a:pt x="150219" y="2940"/>
                </a:lnTo>
                <a:lnTo>
                  <a:pt x="148829" y="1811"/>
                </a:lnTo>
                <a:lnTo>
                  <a:pt x="147056" y="1059"/>
                </a:lnTo>
                <a:lnTo>
                  <a:pt x="140515" y="0"/>
                </a:lnTo>
                <a:lnTo>
                  <a:pt x="133429" y="2010"/>
                </a:lnTo>
                <a:lnTo>
                  <a:pt x="125482" y="5726"/>
                </a:lnTo>
                <a:lnTo>
                  <a:pt x="119128" y="10199"/>
                </a:lnTo>
                <a:lnTo>
                  <a:pt x="108967" y="17267"/>
                </a:lnTo>
                <a:lnTo>
                  <a:pt x="102701" y="21523"/>
                </a:lnTo>
                <a:lnTo>
                  <a:pt x="95983" y="26900"/>
                </a:lnTo>
                <a:lnTo>
                  <a:pt x="88965" y="33025"/>
                </a:lnTo>
                <a:lnTo>
                  <a:pt x="81747" y="39648"/>
                </a:lnTo>
                <a:lnTo>
                  <a:pt x="73547" y="46603"/>
                </a:lnTo>
                <a:lnTo>
                  <a:pt x="55406" y="61105"/>
                </a:lnTo>
                <a:lnTo>
                  <a:pt x="47520" y="69375"/>
                </a:lnTo>
                <a:lnTo>
                  <a:pt x="40570" y="78274"/>
                </a:lnTo>
                <a:lnTo>
                  <a:pt x="34243" y="87594"/>
                </a:lnTo>
                <a:lnTo>
                  <a:pt x="20440" y="106980"/>
                </a:lnTo>
                <a:lnTo>
                  <a:pt x="13203" y="116892"/>
                </a:lnTo>
                <a:lnTo>
                  <a:pt x="8378" y="126039"/>
                </a:lnTo>
                <a:lnTo>
                  <a:pt x="5162" y="134678"/>
                </a:lnTo>
                <a:lnTo>
                  <a:pt x="3018" y="142976"/>
                </a:lnTo>
                <a:lnTo>
                  <a:pt x="1588" y="151896"/>
                </a:lnTo>
                <a:lnTo>
                  <a:pt x="635" y="161228"/>
                </a:lnTo>
                <a:lnTo>
                  <a:pt x="0" y="170837"/>
                </a:lnTo>
                <a:lnTo>
                  <a:pt x="1269" y="178936"/>
                </a:lnTo>
                <a:lnTo>
                  <a:pt x="3809" y="186029"/>
                </a:lnTo>
                <a:lnTo>
                  <a:pt x="7196" y="192451"/>
                </a:lnTo>
                <a:lnTo>
                  <a:pt x="10300" y="199272"/>
                </a:lnTo>
                <a:lnTo>
                  <a:pt x="13216" y="206359"/>
                </a:lnTo>
                <a:lnTo>
                  <a:pt x="16007" y="213624"/>
                </a:lnTo>
                <a:lnTo>
                  <a:pt x="21254" y="219314"/>
                </a:lnTo>
                <a:lnTo>
                  <a:pt x="28139" y="223954"/>
                </a:lnTo>
                <a:lnTo>
                  <a:pt x="36116" y="227894"/>
                </a:lnTo>
                <a:lnTo>
                  <a:pt x="43974" y="231367"/>
                </a:lnTo>
                <a:lnTo>
                  <a:pt x="51752" y="234530"/>
                </a:lnTo>
                <a:lnTo>
                  <a:pt x="59478" y="237485"/>
                </a:lnTo>
                <a:lnTo>
                  <a:pt x="68861" y="239455"/>
                </a:lnTo>
                <a:lnTo>
                  <a:pt x="79351" y="240768"/>
                </a:lnTo>
                <a:lnTo>
                  <a:pt x="90577" y="241643"/>
                </a:lnTo>
                <a:lnTo>
                  <a:pt x="102294" y="241380"/>
                </a:lnTo>
                <a:lnTo>
                  <a:pt x="114339" y="240358"/>
                </a:lnTo>
                <a:lnTo>
                  <a:pt x="126603" y="238830"/>
                </a:lnTo>
                <a:lnTo>
                  <a:pt x="139011" y="236965"/>
                </a:lnTo>
                <a:lnTo>
                  <a:pt x="164088" y="232634"/>
                </a:lnTo>
                <a:lnTo>
                  <a:pt x="175855" y="229447"/>
                </a:lnTo>
                <a:lnTo>
                  <a:pt x="187087" y="225630"/>
                </a:lnTo>
                <a:lnTo>
                  <a:pt x="197961" y="221391"/>
                </a:lnTo>
                <a:lnTo>
                  <a:pt x="208597" y="216026"/>
                </a:lnTo>
                <a:lnTo>
                  <a:pt x="219074" y="209908"/>
                </a:lnTo>
                <a:lnTo>
                  <a:pt x="229446" y="203290"/>
                </a:lnTo>
                <a:lnTo>
                  <a:pt x="238900" y="196338"/>
                </a:lnTo>
                <a:lnTo>
                  <a:pt x="247743" y="189163"/>
                </a:lnTo>
                <a:lnTo>
                  <a:pt x="256179" y="181841"/>
                </a:lnTo>
                <a:lnTo>
                  <a:pt x="262649" y="174418"/>
                </a:lnTo>
                <a:lnTo>
                  <a:pt x="267809" y="166930"/>
                </a:lnTo>
                <a:lnTo>
                  <a:pt x="272096" y="159398"/>
                </a:lnTo>
                <a:lnTo>
                  <a:pt x="275800" y="151837"/>
                </a:lnTo>
                <a:lnTo>
                  <a:pt x="279117" y="144256"/>
                </a:lnTo>
                <a:lnTo>
                  <a:pt x="282174" y="136662"/>
                </a:lnTo>
                <a:lnTo>
                  <a:pt x="282519" y="129906"/>
                </a:lnTo>
                <a:lnTo>
                  <a:pt x="281056" y="123709"/>
                </a:lnTo>
                <a:lnTo>
                  <a:pt x="275761" y="112307"/>
                </a:lnTo>
                <a:lnTo>
                  <a:pt x="270585" y="101595"/>
                </a:lnTo>
                <a:lnTo>
                  <a:pt x="267173" y="96368"/>
                </a:lnTo>
                <a:lnTo>
                  <a:pt x="263205" y="91190"/>
                </a:lnTo>
                <a:lnTo>
                  <a:pt x="258867" y="86045"/>
                </a:lnTo>
                <a:lnTo>
                  <a:pt x="253434" y="80921"/>
                </a:lnTo>
                <a:lnTo>
                  <a:pt x="247272" y="75812"/>
                </a:lnTo>
                <a:lnTo>
                  <a:pt x="240625" y="70713"/>
                </a:lnTo>
                <a:lnTo>
                  <a:pt x="234500" y="66466"/>
                </a:lnTo>
                <a:lnTo>
                  <a:pt x="228723" y="62789"/>
                </a:lnTo>
                <a:lnTo>
                  <a:pt x="223178" y="59491"/>
                </a:lnTo>
                <a:lnTo>
                  <a:pt x="210244" y="51310"/>
                </a:lnTo>
                <a:lnTo>
                  <a:pt x="203239" y="46758"/>
                </a:lnTo>
                <a:lnTo>
                  <a:pt x="196876" y="43723"/>
                </a:lnTo>
                <a:lnTo>
                  <a:pt x="190940" y="41700"/>
                </a:lnTo>
                <a:lnTo>
                  <a:pt x="185290" y="40352"/>
                </a:lnTo>
                <a:lnTo>
                  <a:pt x="179830" y="39452"/>
                </a:lnTo>
                <a:lnTo>
                  <a:pt x="174496" y="38853"/>
                </a:lnTo>
                <a:lnTo>
                  <a:pt x="158749" y="37654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126"/>
          <p:cNvSpPr/>
          <p:nvPr/>
        </p:nvSpPr>
        <p:spPr>
          <a:xfrm>
            <a:off x="1051560" y="3947160"/>
            <a:ext cx="182881" cy="38101"/>
          </a:xfrm>
          <a:custGeom>
            <a:avLst/>
            <a:gdLst/>
            <a:ahLst/>
            <a:cxnLst/>
            <a:rect l="0" t="0" r="0" b="0"/>
            <a:pathLst>
              <a:path w="182881" h="38101">
                <a:moveTo>
                  <a:pt x="0" y="38100"/>
                </a:moveTo>
                <a:lnTo>
                  <a:pt x="22178" y="38100"/>
                </a:lnTo>
                <a:lnTo>
                  <a:pt x="27485" y="37254"/>
                </a:lnTo>
                <a:lnTo>
                  <a:pt x="33563" y="35843"/>
                </a:lnTo>
                <a:lnTo>
                  <a:pt x="56512" y="29811"/>
                </a:lnTo>
                <a:lnTo>
                  <a:pt x="65614" y="27494"/>
                </a:lnTo>
                <a:lnTo>
                  <a:pt x="87017" y="22662"/>
                </a:lnTo>
                <a:lnTo>
                  <a:pt x="109794" y="17692"/>
                </a:lnTo>
                <a:lnTo>
                  <a:pt x="131206" y="12661"/>
                </a:lnTo>
                <a:lnTo>
                  <a:pt x="139964" y="10981"/>
                </a:lnTo>
                <a:lnTo>
                  <a:pt x="147496" y="9860"/>
                </a:lnTo>
                <a:lnTo>
                  <a:pt x="154211" y="9114"/>
                </a:lnTo>
                <a:lnTo>
                  <a:pt x="160380" y="7769"/>
                </a:lnTo>
                <a:lnTo>
                  <a:pt x="166187" y="6026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127"/>
          <p:cNvSpPr/>
          <p:nvPr/>
        </p:nvSpPr>
        <p:spPr>
          <a:xfrm>
            <a:off x="1264920" y="3825243"/>
            <a:ext cx="238590" cy="220938"/>
          </a:xfrm>
          <a:custGeom>
            <a:avLst/>
            <a:gdLst/>
            <a:ahLst/>
            <a:cxnLst/>
            <a:rect l="0" t="0" r="0" b="0"/>
            <a:pathLst>
              <a:path w="238590" h="220938">
                <a:moveTo>
                  <a:pt x="0" y="30477"/>
                </a:moveTo>
                <a:lnTo>
                  <a:pt x="4045" y="26432"/>
                </a:lnTo>
                <a:lnTo>
                  <a:pt x="6084" y="25240"/>
                </a:lnTo>
                <a:lnTo>
                  <a:pt x="13844" y="22717"/>
                </a:lnTo>
                <a:lnTo>
                  <a:pt x="17696" y="21070"/>
                </a:lnTo>
                <a:lnTo>
                  <a:pt x="26492" y="16983"/>
                </a:lnTo>
                <a:lnTo>
                  <a:pt x="36045" y="12344"/>
                </a:lnTo>
                <a:lnTo>
                  <a:pt x="41810" y="9922"/>
                </a:lnTo>
                <a:lnTo>
                  <a:pt x="48194" y="7460"/>
                </a:lnTo>
                <a:lnTo>
                  <a:pt x="54989" y="4972"/>
                </a:lnTo>
                <a:lnTo>
                  <a:pt x="62906" y="3314"/>
                </a:lnTo>
                <a:lnTo>
                  <a:pt x="71571" y="2208"/>
                </a:lnTo>
                <a:lnTo>
                  <a:pt x="80734" y="1471"/>
                </a:lnTo>
                <a:lnTo>
                  <a:pt x="89383" y="980"/>
                </a:lnTo>
                <a:lnTo>
                  <a:pt x="105766" y="434"/>
                </a:lnTo>
                <a:lnTo>
                  <a:pt x="152949" y="55"/>
                </a:lnTo>
                <a:lnTo>
                  <a:pt x="195780" y="0"/>
                </a:lnTo>
                <a:lnTo>
                  <a:pt x="199100" y="846"/>
                </a:lnTo>
                <a:lnTo>
                  <a:pt x="201313" y="2256"/>
                </a:lnTo>
                <a:lnTo>
                  <a:pt x="202789" y="4043"/>
                </a:lnTo>
                <a:lnTo>
                  <a:pt x="203772" y="6081"/>
                </a:lnTo>
                <a:lnTo>
                  <a:pt x="204865" y="10603"/>
                </a:lnTo>
                <a:lnTo>
                  <a:pt x="204310" y="12994"/>
                </a:lnTo>
                <a:lnTo>
                  <a:pt x="201436" y="17910"/>
                </a:lnTo>
                <a:lnTo>
                  <a:pt x="197336" y="22916"/>
                </a:lnTo>
                <a:lnTo>
                  <a:pt x="195057" y="25436"/>
                </a:lnTo>
                <a:lnTo>
                  <a:pt x="190998" y="27963"/>
                </a:lnTo>
                <a:lnTo>
                  <a:pt x="185752" y="30495"/>
                </a:lnTo>
                <a:lnTo>
                  <a:pt x="179715" y="33028"/>
                </a:lnTo>
                <a:lnTo>
                  <a:pt x="173150" y="35565"/>
                </a:lnTo>
                <a:lnTo>
                  <a:pt x="159082" y="40640"/>
                </a:lnTo>
                <a:lnTo>
                  <a:pt x="152621" y="43179"/>
                </a:lnTo>
                <a:lnTo>
                  <a:pt x="146621" y="45719"/>
                </a:lnTo>
                <a:lnTo>
                  <a:pt x="135438" y="50798"/>
                </a:lnTo>
                <a:lnTo>
                  <a:pt x="124824" y="55877"/>
                </a:lnTo>
                <a:lnTo>
                  <a:pt x="120469" y="58417"/>
                </a:lnTo>
                <a:lnTo>
                  <a:pt x="113373" y="63497"/>
                </a:lnTo>
                <a:lnTo>
                  <a:pt x="111142" y="66037"/>
                </a:lnTo>
                <a:lnTo>
                  <a:pt x="109655" y="68577"/>
                </a:lnTo>
                <a:lnTo>
                  <a:pt x="108002" y="73657"/>
                </a:lnTo>
                <a:lnTo>
                  <a:pt x="107268" y="78737"/>
                </a:lnTo>
                <a:lnTo>
                  <a:pt x="107918" y="81277"/>
                </a:lnTo>
                <a:lnTo>
                  <a:pt x="110899" y="86357"/>
                </a:lnTo>
                <a:lnTo>
                  <a:pt x="114573" y="88897"/>
                </a:lnTo>
                <a:lnTo>
                  <a:pt x="119562" y="91437"/>
                </a:lnTo>
                <a:lnTo>
                  <a:pt x="125428" y="93977"/>
                </a:lnTo>
                <a:lnTo>
                  <a:pt x="136462" y="99057"/>
                </a:lnTo>
                <a:lnTo>
                  <a:pt x="141774" y="101597"/>
                </a:lnTo>
                <a:lnTo>
                  <a:pt x="148703" y="104137"/>
                </a:lnTo>
                <a:lnTo>
                  <a:pt x="156709" y="106677"/>
                </a:lnTo>
                <a:lnTo>
                  <a:pt x="165433" y="109217"/>
                </a:lnTo>
                <a:lnTo>
                  <a:pt x="173788" y="112604"/>
                </a:lnTo>
                <a:lnTo>
                  <a:pt x="181899" y="116555"/>
                </a:lnTo>
                <a:lnTo>
                  <a:pt x="196837" y="124614"/>
                </a:lnTo>
                <a:lnTo>
                  <a:pt x="209121" y="131018"/>
                </a:lnTo>
                <a:lnTo>
                  <a:pt x="214767" y="134758"/>
                </a:lnTo>
                <a:lnTo>
                  <a:pt x="220225" y="138944"/>
                </a:lnTo>
                <a:lnTo>
                  <a:pt x="225557" y="143428"/>
                </a:lnTo>
                <a:lnTo>
                  <a:pt x="229958" y="147265"/>
                </a:lnTo>
                <a:lnTo>
                  <a:pt x="237106" y="153785"/>
                </a:lnTo>
                <a:lnTo>
                  <a:pt x="238504" y="157556"/>
                </a:lnTo>
                <a:lnTo>
                  <a:pt x="238589" y="161763"/>
                </a:lnTo>
                <a:lnTo>
                  <a:pt x="237800" y="166261"/>
                </a:lnTo>
                <a:lnTo>
                  <a:pt x="236426" y="170106"/>
                </a:lnTo>
                <a:lnTo>
                  <a:pt x="232643" y="176637"/>
                </a:lnTo>
                <a:lnTo>
                  <a:pt x="229602" y="180410"/>
                </a:lnTo>
                <a:lnTo>
                  <a:pt x="225881" y="184619"/>
                </a:lnTo>
                <a:lnTo>
                  <a:pt x="221708" y="189119"/>
                </a:lnTo>
                <a:lnTo>
                  <a:pt x="216385" y="192965"/>
                </a:lnTo>
                <a:lnTo>
                  <a:pt x="210297" y="196375"/>
                </a:lnTo>
                <a:lnTo>
                  <a:pt x="203698" y="199496"/>
                </a:lnTo>
                <a:lnTo>
                  <a:pt x="196759" y="202423"/>
                </a:lnTo>
                <a:lnTo>
                  <a:pt x="189593" y="205221"/>
                </a:lnTo>
                <a:lnTo>
                  <a:pt x="174857" y="210588"/>
                </a:lnTo>
                <a:lnTo>
                  <a:pt x="159841" y="215795"/>
                </a:lnTo>
                <a:lnTo>
                  <a:pt x="151434" y="217522"/>
                </a:lnTo>
                <a:lnTo>
                  <a:pt x="142443" y="218674"/>
                </a:lnTo>
                <a:lnTo>
                  <a:pt x="133062" y="219442"/>
                </a:lnTo>
                <a:lnTo>
                  <a:pt x="125114" y="219953"/>
                </a:lnTo>
                <a:lnTo>
                  <a:pt x="111769" y="220522"/>
                </a:lnTo>
                <a:lnTo>
                  <a:pt x="90690" y="220842"/>
                </a:lnTo>
                <a:lnTo>
                  <a:pt x="72403" y="220937"/>
                </a:lnTo>
                <a:lnTo>
                  <a:pt x="66895" y="220103"/>
                </a:lnTo>
                <a:lnTo>
                  <a:pt x="61530" y="218702"/>
                </a:lnTo>
                <a:lnTo>
                  <a:pt x="56261" y="216920"/>
                </a:lnTo>
                <a:lnTo>
                  <a:pt x="51900" y="215732"/>
                </a:lnTo>
                <a:lnTo>
                  <a:pt x="44798" y="214413"/>
                </a:lnTo>
                <a:lnTo>
                  <a:pt x="38100" y="213357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128"/>
          <p:cNvSpPr/>
          <p:nvPr/>
        </p:nvSpPr>
        <p:spPr>
          <a:xfrm>
            <a:off x="1525015" y="3848100"/>
            <a:ext cx="247138" cy="218991"/>
          </a:xfrm>
          <a:custGeom>
            <a:avLst/>
            <a:gdLst/>
            <a:ahLst/>
            <a:cxnLst/>
            <a:rect l="0" t="0" r="0" b="0"/>
            <a:pathLst>
              <a:path w="247138" h="218991">
                <a:moveTo>
                  <a:pt x="128525" y="38100"/>
                </a:moveTo>
                <a:lnTo>
                  <a:pt x="121964" y="31540"/>
                </a:lnTo>
                <a:lnTo>
                  <a:pt x="119118" y="30951"/>
                </a:lnTo>
                <a:lnTo>
                  <a:pt x="117174" y="30794"/>
                </a:lnTo>
                <a:lnTo>
                  <a:pt x="110498" y="32877"/>
                </a:lnTo>
                <a:lnTo>
                  <a:pt x="106347" y="34618"/>
                </a:lnTo>
                <a:lnTo>
                  <a:pt x="101040" y="36625"/>
                </a:lnTo>
                <a:lnTo>
                  <a:pt x="88369" y="41113"/>
                </a:lnTo>
                <a:lnTo>
                  <a:pt x="82281" y="43496"/>
                </a:lnTo>
                <a:lnTo>
                  <a:pt x="76529" y="45931"/>
                </a:lnTo>
                <a:lnTo>
                  <a:pt x="71001" y="48401"/>
                </a:lnTo>
                <a:lnTo>
                  <a:pt x="64776" y="51740"/>
                </a:lnTo>
                <a:lnTo>
                  <a:pt x="58086" y="55660"/>
                </a:lnTo>
                <a:lnTo>
                  <a:pt x="51085" y="59966"/>
                </a:lnTo>
                <a:lnTo>
                  <a:pt x="43879" y="65378"/>
                </a:lnTo>
                <a:lnTo>
                  <a:pt x="36534" y="71525"/>
                </a:lnTo>
                <a:lnTo>
                  <a:pt x="29098" y="78164"/>
                </a:lnTo>
                <a:lnTo>
                  <a:pt x="22447" y="85129"/>
                </a:lnTo>
                <a:lnTo>
                  <a:pt x="16320" y="92313"/>
                </a:lnTo>
                <a:lnTo>
                  <a:pt x="10541" y="99642"/>
                </a:lnTo>
                <a:lnTo>
                  <a:pt x="6689" y="107068"/>
                </a:lnTo>
                <a:lnTo>
                  <a:pt x="4121" y="114559"/>
                </a:lnTo>
                <a:lnTo>
                  <a:pt x="2409" y="122092"/>
                </a:lnTo>
                <a:lnTo>
                  <a:pt x="1268" y="129655"/>
                </a:lnTo>
                <a:lnTo>
                  <a:pt x="507" y="137237"/>
                </a:lnTo>
                <a:lnTo>
                  <a:pt x="0" y="144831"/>
                </a:lnTo>
                <a:lnTo>
                  <a:pt x="1355" y="152434"/>
                </a:lnTo>
                <a:lnTo>
                  <a:pt x="3952" y="160043"/>
                </a:lnTo>
                <a:lnTo>
                  <a:pt x="7376" y="167656"/>
                </a:lnTo>
                <a:lnTo>
                  <a:pt x="12199" y="174423"/>
                </a:lnTo>
                <a:lnTo>
                  <a:pt x="17954" y="180629"/>
                </a:lnTo>
                <a:lnTo>
                  <a:pt x="24331" y="186460"/>
                </a:lnTo>
                <a:lnTo>
                  <a:pt x="31969" y="192039"/>
                </a:lnTo>
                <a:lnTo>
                  <a:pt x="40448" y="197453"/>
                </a:lnTo>
                <a:lnTo>
                  <a:pt x="49487" y="202756"/>
                </a:lnTo>
                <a:lnTo>
                  <a:pt x="59746" y="207137"/>
                </a:lnTo>
                <a:lnTo>
                  <a:pt x="70819" y="210905"/>
                </a:lnTo>
                <a:lnTo>
                  <a:pt x="82434" y="214263"/>
                </a:lnTo>
                <a:lnTo>
                  <a:pt x="94411" y="216502"/>
                </a:lnTo>
                <a:lnTo>
                  <a:pt x="106629" y="217995"/>
                </a:lnTo>
                <a:lnTo>
                  <a:pt x="119008" y="218990"/>
                </a:lnTo>
                <a:lnTo>
                  <a:pt x="130647" y="218807"/>
                </a:lnTo>
                <a:lnTo>
                  <a:pt x="141793" y="217838"/>
                </a:lnTo>
                <a:lnTo>
                  <a:pt x="152610" y="216345"/>
                </a:lnTo>
                <a:lnTo>
                  <a:pt x="175918" y="212429"/>
                </a:lnTo>
                <a:lnTo>
                  <a:pt x="188060" y="210200"/>
                </a:lnTo>
                <a:lnTo>
                  <a:pt x="198695" y="207866"/>
                </a:lnTo>
                <a:lnTo>
                  <a:pt x="208326" y="205464"/>
                </a:lnTo>
                <a:lnTo>
                  <a:pt x="217285" y="203016"/>
                </a:lnTo>
                <a:lnTo>
                  <a:pt x="224952" y="198844"/>
                </a:lnTo>
                <a:lnTo>
                  <a:pt x="231756" y="193523"/>
                </a:lnTo>
                <a:lnTo>
                  <a:pt x="237986" y="187435"/>
                </a:lnTo>
                <a:lnTo>
                  <a:pt x="242139" y="180837"/>
                </a:lnTo>
                <a:lnTo>
                  <a:pt x="244908" y="173898"/>
                </a:lnTo>
                <a:lnTo>
                  <a:pt x="246753" y="166732"/>
                </a:lnTo>
                <a:lnTo>
                  <a:pt x="247137" y="159415"/>
                </a:lnTo>
                <a:lnTo>
                  <a:pt x="246547" y="151997"/>
                </a:lnTo>
                <a:lnTo>
                  <a:pt x="245306" y="144511"/>
                </a:lnTo>
                <a:lnTo>
                  <a:pt x="243633" y="136134"/>
                </a:lnTo>
                <a:lnTo>
                  <a:pt x="239515" y="117795"/>
                </a:lnTo>
                <a:lnTo>
                  <a:pt x="235538" y="109010"/>
                </a:lnTo>
                <a:lnTo>
                  <a:pt x="230347" y="100614"/>
                </a:lnTo>
                <a:lnTo>
                  <a:pt x="224346" y="92475"/>
                </a:lnTo>
                <a:lnTo>
                  <a:pt x="216959" y="83664"/>
                </a:lnTo>
                <a:lnTo>
                  <a:pt x="208648" y="74402"/>
                </a:lnTo>
                <a:lnTo>
                  <a:pt x="199720" y="64842"/>
                </a:lnTo>
                <a:lnTo>
                  <a:pt x="191228" y="56774"/>
                </a:lnTo>
                <a:lnTo>
                  <a:pt x="183027" y="49703"/>
                </a:lnTo>
                <a:lnTo>
                  <a:pt x="175020" y="43295"/>
                </a:lnTo>
                <a:lnTo>
                  <a:pt x="167142" y="38177"/>
                </a:lnTo>
                <a:lnTo>
                  <a:pt x="159349" y="33918"/>
                </a:lnTo>
                <a:lnTo>
                  <a:pt x="151615" y="30232"/>
                </a:lnTo>
                <a:lnTo>
                  <a:pt x="143918" y="26081"/>
                </a:lnTo>
                <a:lnTo>
                  <a:pt x="136247" y="21621"/>
                </a:lnTo>
                <a:lnTo>
                  <a:pt x="128593" y="16954"/>
                </a:lnTo>
                <a:lnTo>
                  <a:pt x="121797" y="12996"/>
                </a:lnTo>
                <a:lnTo>
                  <a:pt x="109730" y="6341"/>
                </a:lnTo>
                <a:lnTo>
                  <a:pt x="104142" y="4227"/>
                </a:lnTo>
                <a:lnTo>
                  <a:pt x="98723" y="2818"/>
                </a:lnTo>
                <a:lnTo>
                  <a:pt x="82805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129"/>
          <p:cNvSpPr/>
          <p:nvPr/>
        </p:nvSpPr>
        <p:spPr>
          <a:xfrm>
            <a:off x="1874520" y="3931920"/>
            <a:ext cx="213361" cy="22861"/>
          </a:xfrm>
          <a:custGeom>
            <a:avLst/>
            <a:gdLst/>
            <a:ahLst/>
            <a:cxnLst/>
            <a:rect l="0" t="0" r="0" b="0"/>
            <a:pathLst>
              <a:path w="213361" h="22861">
                <a:moveTo>
                  <a:pt x="0" y="22860"/>
                </a:moveTo>
                <a:lnTo>
                  <a:pt x="6561" y="16299"/>
                </a:lnTo>
                <a:lnTo>
                  <a:pt x="9407" y="15711"/>
                </a:lnTo>
                <a:lnTo>
                  <a:pt x="14341" y="15450"/>
                </a:lnTo>
                <a:lnTo>
                  <a:pt x="22178" y="15333"/>
                </a:lnTo>
                <a:lnTo>
                  <a:pt x="26639" y="14455"/>
                </a:lnTo>
                <a:lnTo>
                  <a:pt x="31306" y="13024"/>
                </a:lnTo>
                <a:lnTo>
                  <a:pt x="36111" y="11223"/>
                </a:lnTo>
                <a:lnTo>
                  <a:pt x="41854" y="10022"/>
                </a:lnTo>
                <a:lnTo>
                  <a:pt x="48223" y="9222"/>
                </a:lnTo>
                <a:lnTo>
                  <a:pt x="55009" y="8688"/>
                </a:lnTo>
                <a:lnTo>
                  <a:pt x="62072" y="8332"/>
                </a:lnTo>
                <a:lnTo>
                  <a:pt x="76694" y="7936"/>
                </a:lnTo>
                <a:lnTo>
                  <a:pt x="84996" y="6985"/>
                </a:lnTo>
                <a:lnTo>
                  <a:pt x="93917" y="5503"/>
                </a:lnTo>
                <a:lnTo>
                  <a:pt x="103252" y="3669"/>
                </a:lnTo>
                <a:lnTo>
                  <a:pt x="112014" y="2446"/>
                </a:lnTo>
                <a:lnTo>
                  <a:pt x="120396" y="1631"/>
                </a:lnTo>
                <a:lnTo>
                  <a:pt x="128524" y="1087"/>
                </a:lnTo>
                <a:lnTo>
                  <a:pt x="136483" y="725"/>
                </a:lnTo>
                <a:lnTo>
                  <a:pt x="152099" y="323"/>
                </a:lnTo>
                <a:lnTo>
                  <a:pt x="197115" y="19"/>
                </a:lnTo>
                <a:lnTo>
                  <a:pt x="21336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0" name="SMARTInkAnnotation130"/>
          <p:cNvSpPr/>
          <p:nvPr/>
        </p:nvSpPr>
        <p:spPr>
          <a:xfrm>
            <a:off x="1874520" y="4000500"/>
            <a:ext cx="205741" cy="14927"/>
          </a:xfrm>
          <a:custGeom>
            <a:avLst/>
            <a:gdLst/>
            <a:ahLst/>
            <a:cxnLst/>
            <a:rect l="0" t="0" r="0" b="0"/>
            <a:pathLst>
              <a:path w="205741" h="14927">
                <a:moveTo>
                  <a:pt x="0" y="7620"/>
                </a:moveTo>
                <a:lnTo>
                  <a:pt x="10606" y="7620"/>
                </a:lnTo>
                <a:lnTo>
                  <a:pt x="12997" y="8467"/>
                </a:lnTo>
                <a:lnTo>
                  <a:pt x="15438" y="9878"/>
                </a:lnTo>
                <a:lnTo>
                  <a:pt x="17912" y="11665"/>
                </a:lnTo>
                <a:lnTo>
                  <a:pt x="22101" y="12857"/>
                </a:lnTo>
                <a:lnTo>
                  <a:pt x="27434" y="13651"/>
                </a:lnTo>
                <a:lnTo>
                  <a:pt x="33529" y="14181"/>
                </a:lnTo>
                <a:lnTo>
                  <a:pt x="40133" y="14534"/>
                </a:lnTo>
                <a:lnTo>
                  <a:pt x="54244" y="14926"/>
                </a:lnTo>
                <a:lnTo>
                  <a:pt x="61563" y="14184"/>
                </a:lnTo>
                <a:lnTo>
                  <a:pt x="68982" y="12843"/>
                </a:lnTo>
                <a:lnTo>
                  <a:pt x="76468" y="11102"/>
                </a:lnTo>
                <a:lnTo>
                  <a:pt x="83999" y="9941"/>
                </a:lnTo>
                <a:lnTo>
                  <a:pt x="91559" y="9167"/>
                </a:lnTo>
                <a:lnTo>
                  <a:pt x="99139" y="8652"/>
                </a:lnTo>
                <a:lnTo>
                  <a:pt x="106733" y="8308"/>
                </a:lnTo>
                <a:lnTo>
                  <a:pt x="121944" y="7925"/>
                </a:lnTo>
                <a:lnTo>
                  <a:pt x="129556" y="6977"/>
                </a:lnTo>
                <a:lnTo>
                  <a:pt x="137171" y="5498"/>
                </a:lnTo>
                <a:lnTo>
                  <a:pt x="144787" y="3665"/>
                </a:lnTo>
                <a:lnTo>
                  <a:pt x="151558" y="2444"/>
                </a:lnTo>
                <a:lnTo>
                  <a:pt x="157765" y="1629"/>
                </a:lnTo>
                <a:lnTo>
                  <a:pt x="163597" y="1086"/>
                </a:lnTo>
                <a:lnTo>
                  <a:pt x="169178" y="724"/>
                </a:lnTo>
                <a:lnTo>
                  <a:pt x="174592" y="483"/>
                </a:lnTo>
                <a:lnTo>
                  <a:pt x="185123" y="214"/>
                </a:lnTo>
                <a:lnTo>
                  <a:pt x="20574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1" name="SMARTInkAnnotation131"/>
          <p:cNvSpPr/>
          <p:nvPr/>
        </p:nvSpPr>
        <p:spPr>
          <a:xfrm>
            <a:off x="2179320" y="3870960"/>
            <a:ext cx="236221" cy="175261"/>
          </a:xfrm>
          <a:custGeom>
            <a:avLst/>
            <a:gdLst/>
            <a:ahLst/>
            <a:cxnLst/>
            <a:rect l="0" t="0" r="0" b="0"/>
            <a:pathLst>
              <a:path w="236221" h="175261">
                <a:moveTo>
                  <a:pt x="236220" y="0"/>
                </a:moveTo>
                <a:lnTo>
                  <a:pt x="206736" y="29484"/>
                </a:lnTo>
                <a:lnTo>
                  <a:pt x="201324" y="34050"/>
                </a:lnTo>
                <a:lnTo>
                  <a:pt x="195176" y="38787"/>
                </a:lnTo>
                <a:lnTo>
                  <a:pt x="188538" y="43637"/>
                </a:lnTo>
                <a:lnTo>
                  <a:pt x="182418" y="48565"/>
                </a:lnTo>
                <a:lnTo>
                  <a:pt x="176645" y="53543"/>
                </a:lnTo>
                <a:lnTo>
                  <a:pt x="171104" y="58556"/>
                </a:lnTo>
                <a:lnTo>
                  <a:pt x="158173" y="70898"/>
                </a:lnTo>
                <a:lnTo>
                  <a:pt x="151169" y="77745"/>
                </a:lnTo>
                <a:lnTo>
                  <a:pt x="143959" y="84004"/>
                </a:lnTo>
                <a:lnTo>
                  <a:pt x="136613" y="89869"/>
                </a:lnTo>
                <a:lnTo>
                  <a:pt x="129175" y="95473"/>
                </a:lnTo>
                <a:lnTo>
                  <a:pt x="121677" y="101749"/>
                </a:lnTo>
                <a:lnTo>
                  <a:pt x="114138" y="108472"/>
                </a:lnTo>
                <a:lnTo>
                  <a:pt x="106572" y="115495"/>
                </a:lnTo>
                <a:lnTo>
                  <a:pt x="98988" y="121870"/>
                </a:lnTo>
                <a:lnTo>
                  <a:pt x="91392" y="127813"/>
                </a:lnTo>
                <a:lnTo>
                  <a:pt x="83788" y="133469"/>
                </a:lnTo>
                <a:lnTo>
                  <a:pt x="77025" y="138932"/>
                </a:lnTo>
                <a:lnTo>
                  <a:pt x="70824" y="144269"/>
                </a:lnTo>
                <a:lnTo>
                  <a:pt x="64996" y="149519"/>
                </a:lnTo>
                <a:lnTo>
                  <a:pt x="58571" y="153866"/>
                </a:lnTo>
                <a:lnTo>
                  <a:pt x="51747" y="157611"/>
                </a:lnTo>
                <a:lnTo>
                  <a:pt x="44658" y="160954"/>
                </a:lnTo>
                <a:lnTo>
                  <a:pt x="39085" y="164029"/>
                </a:lnTo>
                <a:lnTo>
                  <a:pt x="34524" y="166926"/>
                </a:lnTo>
                <a:lnTo>
                  <a:pt x="30636" y="169705"/>
                </a:lnTo>
                <a:lnTo>
                  <a:pt x="26351" y="171556"/>
                </a:lnTo>
                <a:lnTo>
                  <a:pt x="21800" y="172791"/>
                </a:lnTo>
                <a:lnTo>
                  <a:pt x="17074" y="173614"/>
                </a:lnTo>
                <a:lnTo>
                  <a:pt x="13076" y="174162"/>
                </a:lnTo>
                <a:lnTo>
                  <a:pt x="6376" y="174772"/>
                </a:lnTo>
                <a:lnTo>
                  <a:pt x="0" y="1752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4" name="SMARTInkAnnotation132"/>
          <p:cNvSpPr/>
          <p:nvPr/>
        </p:nvSpPr>
        <p:spPr>
          <a:xfrm>
            <a:off x="2186940" y="3878580"/>
            <a:ext cx="236221" cy="137161"/>
          </a:xfrm>
          <a:custGeom>
            <a:avLst/>
            <a:gdLst/>
            <a:ahLst/>
            <a:cxnLst/>
            <a:rect l="0" t="0" r="0" b="0"/>
            <a:pathLst>
              <a:path w="236221" h="137161">
                <a:moveTo>
                  <a:pt x="0" y="0"/>
                </a:moveTo>
                <a:lnTo>
                  <a:pt x="4046" y="4045"/>
                </a:lnTo>
                <a:lnTo>
                  <a:pt x="6084" y="5236"/>
                </a:lnTo>
                <a:lnTo>
                  <a:pt x="12998" y="7760"/>
                </a:lnTo>
                <a:lnTo>
                  <a:pt x="17913" y="11352"/>
                </a:lnTo>
                <a:lnTo>
                  <a:pt x="22102" y="14341"/>
                </a:lnTo>
                <a:lnTo>
                  <a:pt x="33530" y="22178"/>
                </a:lnTo>
                <a:lnTo>
                  <a:pt x="39287" y="25792"/>
                </a:lnTo>
                <a:lnTo>
                  <a:pt x="44818" y="29048"/>
                </a:lnTo>
                <a:lnTo>
                  <a:pt x="50199" y="32065"/>
                </a:lnTo>
                <a:lnTo>
                  <a:pt x="56326" y="35770"/>
                </a:lnTo>
                <a:lnTo>
                  <a:pt x="69907" y="44402"/>
                </a:lnTo>
                <a:lnTo>
                  <a:pt x="137195" y="88932"/>
                </a:lnTo>
                <a:lnTo>
                  <a:pt x="144803" y="93154"/>
                </a:lnTo>
                <a:lnTo>
                  <a:pt x="152416" y="96816"/>
                </a:lnTo>
                <a:lnTo>
                  <a:pt x="160031" y="100104"/>
                </a:lnTo>
                <a:lnTo>
                  <a:pt x="167647" y="103990"/>
                </a:lnTo>
                <a:lnTo>
                  <a:pt x="175265" y="108273"/>
                </a:lnTo>
                <a:lnTo>
                  <a:pt x="182883" y="112822"/>
                </a:lnTo>
                <a:lnTo>
                  <a:pt x="190502" y="116701"/>
                </a:lnTo>
                <a:lnTo>
                  <a:pt x="198121" y="120134"/>
                </a:lnTo>
                <a:lnTo>
                  <a:pt x="205741" y="123269"/>
                </a:lnTo>
                <a:lnTo>
                  <a:pt x="212514" y="126206"/>
                </a:lnTo>
                <a:lnTo>
                  <a:pt x="236220" y="1371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5" name="SMARTInkAnnotation133"/>
          <p:cNvSpPr/>
          <p:nvPr/>
        </p:nvSpPr>
        <p:spPr>
          <a:xfrm>
            <a:off x="952500" y="4373880"/>
            <a:ext cx="38101" cy="114301"/>
          </a:xfrm>
          <a:custGeom>
            <a:avLst/>
            <a:gdLst/>
            <a:ahLst/>
            <a:cxnLst/>
            <a:rect l="0" t="0" r="0" b="0"/>
            <a:pathLst>
              <a:path w="38101" h="114301">
                <a:moveTo>
                  <a:pt x="38100" y="0"/>
                </a:moveTo>
                <a:lnTo>
                  <a:pt x="34055" y="0"/>
                </a:lnTo>
                <a:lnTo>
                  <a:pt x="32863" y="846"/>
                </a:lnTo>
                <a:lnTo>
                  <a:pt x="32069" y="2258"/>
                </a:lnTo>
                <a:lnTo>
                  <a:pt x="31539" y="4045"/>
                </a:lnTo>
                <a:lnTo>
                  <a:pt x="31186" y="6083"/>
                </a:lnTo>
                <a:lnTo>
                  <a:pt x="30951" y="8289"/>
                </a:lnTo>
                <a:lnTo>
                  <a:pt x="30794" y="10606"/>
                </a:lnTo>
                <a:lnTo>
                  <a:pt x="30689" y="12997"/>
                </a:lnTo>
                <a:lnTo>
                  <a:pt x="30573" y="17912"/>
                </a:lnTo>
                <a:lnTo>
                  <a:pt x="29696" y="20408"/>
                </a:lnTo>
                <a:lnTo>
                  <a:pt x="28264" y="22919"/>
                </a:lnTo>
                <a:lnTo>
                  <a:pt x="26463" y="25439"/>
                </a:lnTo>
                <a:lnTo>
                  <a:pt x="25262" y="28813"/>
                </a:lnTo>
                <a:lnTo>
                  <a:pt x="24461" y="32755"/>
                </a:lnTo>
                <a:lnTo>
                  <a:pt x="23928" y="37077"/>
                </a:lnTo>
                <a:lnTo>
                  <a:pt x="23572" y="40804"/>
                </a:lnTo>
                <a:lnTo>
                  <a:pt x="23335" y="44136"/>
                </a:lnTo>
                <a:lnTo>
                  <a:pt x="23176" y="47204"/>
                </a:lnTo>
                <a:lnTo>
                  <a:pt x="22224" y="50096"/>
                </a:lnTo>
                <a:lnTo>
                  <a:pt x="20743" y="52871"/>
                </a:lnTo>
                <a:lnTo>
                  <a:pt x="18909" y="55567"/>
                </a:lnTo>
                <a:lnTo>
                  <a:pt x="17686" y="58211"/>
                </a:lnTo>
                <a:lnTo>
                  <a:pt x="16870" y="60821"/>
                </a:lnTo>
                <a:lnTo>
                  <a:pt x="16327" y="63407"/>
                </a:lnTo>
                <a:lnTo>
                  <a:pt x="15965" y="65978"/>
                </a:lnTo>
                <a:lnTo>
                  <a:pt x="15723" y="68539"/>
                </a:lnTo>
                <a:lnTo>
                  <a:pt x="15562" y="71092"/>
                </a:lnTo>
                <a:lnTo>
                  <a:pt x="14608" y="73642"/>
                </a:lnTo>
                <a:lnTo>
                  <a:pt x="13125" y="76188"/>
                </a:lnTo>
                <a:lnTo>
                  <a:pt x="11290" y="78732"/>
                </a:lnTo>
                <a:lnTo>
                  <a:pt x="10067" y="81274"/>
                </a:lnTo>
                <a:lnTo>
                  <a:pt x="9251" y="83816"/>
                </a:lnTo>
                <a:lnTo>
                  <a:pt x="8708" y="86357"/>
                </a:lnTo>
                <a:lnTo>
                  <a:pt x="8345" y="88898"/>
                </a:lnTo>
                <a:lnTo>
                  <a:pt x="8103" y="91439"/>
                </a:lnTo>
                <a:lnTo>
                  <a:pt x="7942" y="93979"/>
                </a:lnTo>
                <a:lnTo>
                  <a:pt x="7763" y="99059"/>
                </a:lnTo>
                <a:lnTo>
                  <a:pt x="7716" y="101600"/>
                </a:lnTo>
                <a:lnTo>
                  <a:pt x="6837" y="103293"/>
                </a:lnTo>
                <a:lnTo>
                  <a:pt x="5405" y="104422"/>
                </a:lnTo>
                <a:lnTo>
                  <a:pt x="3603" y="105175"/>
                </a:lnTo>
                <a:lnTo>
                  <a:pt x="2402" y="106523"/>
                </a:lnTo>
                <a:lnTo>
                  <a:pt x="1601" y="108269"/>
                </a:lnTo>
                <a:lnTo>
                  <a:pt x="5" y="114279"/>
                </a:lnTo>
                <a:lnTo>
                  <a:pt x="0" y="1143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6" name="SMARTInkAnnotation134"/>
          <p:cNvSpPr/>
          <p:nvPr/>
        </p:nvSpPr>
        <p:spPr>
          <a:xfrm>
            <a:off x="1097290" y="4328160"/>
            <a:ext cx="258487" cy="228116"/>
          </a:xfrm>
          <a:custGeom>
            <a:avLst/>
            <a:gdLst/>
            <a:ahLst/>
            <a:cxnLst/>
            <a:rect l="0" t="0" r="0" b="0"/>
            <a:pathLst>
              <a:path w="258487" h="228116">
                <a:moveTo>
                  <a:pt x="76190" y="0"/>
                </a:moveTo>
                <a:lnTo>
                  <a:pt x="72145" y="0"/>
                </a:lnTo>
                <a:lnTo>
                  <a:pt x="70953" y="847"/>
                </a:lnTo>
                <a:lnTo>
                  <a:pt x="70159" y="2258"/>
                </a:lnTo>
                <a:lnTo>
                  <a:pt x="68884" y="6561"/>
                </a:lnTo>
                <a:lnTo>
                  <a:pt x="64194" y="9408"/>
                </a:lnTo>
                <a:lnTo>
                  <a:pt x="60573" y="11352"/>
                </a:lnTo>
                <a:lnTo>
                  <a:pt x="58158" y="13495"/>
                </a:lnTo>
                <a:lnTo>
                  <a:pt x="56549" y="15770"/>
                </a:lnTo>
                <a:lnTo>
                  <a:pt x="53914" y="20556"/>
                </a:lnTo>
                <a:lnTo>
                  <a:pt x="49921" y="25505"/>
                </a:lnTo>
                <a:lnTo>
                  <a:pt x="48517" y="28010"/>
                </a:lnTo>
                <a:lnTo>
                  <a:pt x="46958" y="33051"/>
                </a:lnTo>
                <a:lnTo>
                  <a:pt x="44007" y="38113"/>
                </a:lnTo>
                <a:lnTo>
                  <a:pt x="39873" y="44033"/>
                </a:lnTo>
                <a:lnTo>
                  <a:pt x="37586" y="47982"/>
                </a:lnTo>
                <a:lnTo>
                  <a:pt x="35214" y="52308"/>
                </a:lnTo>
                <a:lnTo>
                  <a:pt x="30321" y="59373"/>
                </a:lnTo>
                <a:lnTo>
                  <a:pt x="25324" y="65335"/>
                </a:lnTo>
                <a:lnTo>
                  <a:pt x="20281" y="70806"/>
                </a:lnTo>
                <a:lnTo>
                  <a:pt x="12681" y="78648"/>
                </a:lnTo>
                <a:lnTo>
                  <a:pt x="10991" y="81219"/>
                </a:lnTo>
                <a:lnTo>
                  <a:pt x="9113" y="86333"/>
                </a:lnTo>
                <a:lnTo>
                  <a:pt x="7765" y="88035"/>
                </a:lnTo>
                <a:lnTo>
                  <a:pt x="6020" y="89170"/>
                </a:lnTo>
                <a:lnTo>
                  <a:pt x="0" y="91437"/>
                </a:lnTo>
                <a:lnTo>
                  <a:pt x="4038" y="91439"/>
                </a:lnTo>
                <a:lnTo>
                  <a:pt x="6076" y="90593"/>
                </a:lnTo>
                <a:lnTo>
                  <a:pt x="13835" y="85356"/>
                </a:lnTo>
                <a:lnTo>
                  <a:pt x="17687" y="83151"/>
                </a:lnTo>
                <a:lnTo>
                  <a:pt x="21948" y="80834"/>
                </a:lnTo>
                <a:lnTo>
                  <a:pt x="26482" y="79290"/>
                </a:lnTo>
                <a:lnTo>
                  <a:pt x="31198" y="78259"/>
                </a:lnTo>
                <a:lnTo>
                  <a:pt x="36036" y="77573"/>
                </a:lnTo>
                <a:lnTo>
                  <a:pt x="41800" y="76269"/>
                </a:lnTo>
                <a:lnTo>
                  <a:pt x="48184" y="74553"/>
                </a:lnTo>
                <a:lnTo>
                  <a:pt x="54979" y="72562"/>
                </a:lnTo>
                <a:lnTo>
                  <a:pt x="62050" y="71234"/>
                </a:lnTo>
                <a:lnTo>
                  <a:pt x="69303" y="70350"/>
                </a:lnTo>
                <a:lnTo>
                  <a:pt x="76679" y="69760"/>
                </a:lnTo>
                <a:lnTo>
                  <a:pt x="84982" y="69367"/>
                </a:lnTo>
                <a:lnTo>
                  <a:pt x="103240" y="68930"/>
                </a:lnTo>
                <a:lnTo>
                  <a:pt x="112850" y="69660"/>
                </a:lnTo>
                <a:lnTo>
                  <a:pt x="122644" y="70993"/>
                </a:lnTo>
                <a:lnTo>
                  <a:pt x="132559" y="72729"/>
                </a:lnTo>
                <a:lnTo>
                  <a:pt x="141709" y="74733"/>
                </a:lnTo>
                <a:lnTo>
                  <a:pt x="150350" y="76915"/>
                </a:lnTo>
                <a:lnTo>
                  <a:pt x="167570" y="81598"/>
                </a:lnTo>
                <a:lnTo>
                  <a:pt x="186512" y="86501"/>
                </a:lnTo>
                <a:lnTo>
                  <a:pt x="194612" y="89840"/>
                </a:lnTo>
                <a:lnTo>
                  <a:pt x="201705" y="93760"/>
                </a:lnTo>
                <a:lnTo>
                  <a:pt x="208126" y="98067"/>
                </a:lnTo>
                <a:lnTo>
                  <a:pt x="214101" y="102632"/>
                </a:lnTo>
                <a:lnTo>
                  <a:pt x="219777" y="107367"/>
                </a:lnTo>
                <a:lnTo>
                  <a:pt x="225255" y="112218"/>
                </a:lnTo>
                <a:lnTo>
                  <a:pt x="235857" y="122124"/>
                </a:lnTo>
                <a:lnTo>
                  <a:pt x="241055" y="127136"/>
                </a:lnTo>
                <a:lnTo>
                  <a:pt x="245366" y="132170"/>
                </a:lnTo>
                <a:lnTo>
                  <a:pt x="249088" y="137221"/>
                </a:lnTo>
                <a:lnTo>
                  <a:pt x="252415" y="142280"/>
                </a:lnTo>
                <a:lnTo>
                  <a:pt x="254633" y="147347"/>
                </a:lnTo>
                <a:lnTo>
                  <a:pt x="256112" y="152418"/>
                </a:lnTo>
                <a:lnTo>
                  <a:pt x="257098" y="157492"/>
                </a:lnTo>
                <a:lnTo>
                  <a:pt x="257756" y="162568"/>
                </a:lnTo>
                <a:lnTo>
                  <a:pt x="258194" y="167645"/>
                </a:lnTo>
                <a:lnTo>
                  <a:pt x="258486" y="172723"/>
                </a:lnTo>
                <a:lnTo>
                  <a:pt x="256987" y="177802"/>
                </a:lnTo>
                <a:lnTo>
                  <a:pt x="254295" y="182882"/>
                </a:lnTo>
                <a:lnTo>
                  <a:pt x="250807" y="187961"/>
                </a:lnTo>
                <a:lnTo>
                  <a:pt x="246788" y="193041"/>
                </a:lnTo>
                <a:lnTo>
                  <a:pt x="242415" y="198120"/>
                </a:lnTo>
                <a:lnTo>
                  <a:pt x="237807" y="203200"/>
                </a:lnTo>
                <a:lnTo>
                  <a:pt x="233041" y="207433"/>
                </a:lnTo>
                <a:lnTo>
                  <a:pt x="228171" y="211102"/>
                </a:lnTo>
                <a:lnTo>
                  <a:pt x="223231" y="214395"/>
                </a:lnTo>
                <a:lnTo>
                  <a:pt x="216550" y="217437"/>
                </a:lnTo>
                <a:lnTo>
                  <a:pt x="208710" y="220311"/>
                </a:lnTo>
                <a:lnTo>
                  <a:pt x="200097" y="223074"/>
                </a:lnTo>
                <a:lnTo>
                  <a:pt x="190968" y="224916"/>
                </a:lnTo>
                <a:lnTo>
                  <a:pt x="181495" y="226144"/>
                </a:lnTo>
                <a:lnTo>
                  <a:pt x="171794" y="226962"/>
                </a:lnTo>
                <a:lnTo>
                  <a:pt x="161939" y="227508"/>
                </a:lnTo>
                <a:lnTo>
                  <a:pt x="141959" y="228115"/>
                </a:lnTo>
                <a:lnTo>
                  <a:pt x="132736" y="227430"/>
                </a:lnTo>
                <a:lnTo>
                  <a:pt x="124047" y="226127"/>
                </a:lnTo>
                <a:lnTo>
                  <a:pt x="115715" y="224411"/>
                </a:lnTo>
                <a:lnTo>
                  <a:pt x="97426" y="220247"/>
                </a:lnTo>
                <a:lnTo>
                  <a:pt x="87807" y="217951"/>
                </a:lnTo>
                <a:lnTo>
                  <a:pt x="78855" y="215574"/>
                </a:lnTo>
                <a:lnTo>
                  <a:pt x="62135" y="210675"/>
                </a:lnTo>
                <a:lnTo>
                  <a:pt x="54966" y="208184"/>
                </a:lnTo>
                <a:lnTo>
                  <a:pt x="48494" y="205675"/>
                </a:lnTo>
                <a:lnTo>
                  <a:pt x="30470" y="1981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0" name="SMARTInkAnnotation135"/>
          <p:cNvSpPr/>
          <p:nvPr/>
        </p:nvSpPr>
        <p:spPr>
          <a:xfrm>
            <a:off x="1181100" y="4312920"/>
            <a:ext cx="175261" cy="22861"/>
          </a:xfrm>
          <a:custGeom>
            <a:avLst/>
            <a:gdLst/>
            <a:ahLst/>
            <a:cxnLst/>
            <a:rect l="0" t="0" r="0" b="0"/>
            <a:pathLst>
              <a:path w="175261" h="22861">
                <a:moveTo>
                  <a:pt x="0" y="22860"/>
                </a:moveTo>
                <a:lnTo>
                  <a:pt x="4045" y="18816"/>
                </a:lnTo>
                <a:lnTo>
                  <a:pt x="6084" y="17623"/>
                </a:lnTo>
                <a:lnTo>
                  <a:pt x="8289" y="16829"/>
                </a:lnTo>
                <a:lnTo>
                  <a:pt x="10606" y="16299"/>
                </a:lnTo>
                <a:lnTo>
                  <a:pt x="13844" y="15946"/>
                </a:lnTo>
                <a:lnTo>
                  <a:pt x="17696" y="15711"/>
                </a:lnTo>
                <a:lnTo>
                  <a:pt x="21957" y="15554"/>
                </a:lnTo>
                <a:lnTo>
                  <a:pt x="26491" y="14603"/>
                </a:lnTo>
                <a:lnTo>
                  <a:pt x="31208" y="13122"/>
                </a:lnTo>
                <a:lnTo>
                  <a:pt x="36045" y="11288"/>
                </a:lnTo>
                <a:lnTo>
                  <a:pt x="41810" y="10065"/>
                </a:lnTo>
                <a:lnTo>
                  <a:pt x="48193" y="9250"/>
                </a:lnTo>
                <a:lnTo>
                  <a:pt x="54989" y="8707"/>
                </a:lnTo>
                <a:lnTo>
                  <a:pt x="62906" y="7498"/>
                </a:lnTo>
                <a:lnTo>
                  <a:pt x="71570" y="5845"/>
                </a:lnTo>
                <a:lnTo>
                  <a:pt x="80734" y="3898"/>
                </a:lnTo>
                <a:lnTo>
                  <a:pt x="90229" y="2598"/>
                </a:lnTo>
                <a:lnTo>
                  <a:pt x="99946" y="1733"/>
                </a:lnTo>
                <a:lnTo>
                  <a:pt x="109811" y="1155"/>
                </a:lnTo>
                <a:lnTo>
                  <a:pt x="129803" y="513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1" name="SMARTInkAnnotation136"/>
          <p:cNvSpPr/>
          <p:nvPr/>
        </p:nvSpPr>
        <p:spPr>
          <a:xfrm>
            <a:off x="1480019" y="4305300"/>
            <a:ext cx="278003" cy="257754"/>
          </a:xfrm>
          <a:custGeom>
            <a:avLst/>
            <a:gdLst/>
            <a:ahLst/>
            <a:cxnLst/>
            <a:rect l="0" t="0" r="0" b="0"/>
            <a:pathLst>
              <a:path w="278003" h="257754">
                <a:moveTo>
                  <a:pt x="135421" y="0"/>
                </a:moveTo>
                <a:lnTo>
                  <a:pt x="131376" y="0"/>
                </a:lnTo>
                <a:lnTo>
                  <a:pt x="130184" y="846"/>
                </a:lnTo>
                <a:lnTo>
                  <a:pt x="129390" y="2258"/>
                </a:lnTo>
                <a:lnTo>
                  <a:pt x="128861" y="4045"/>
                </a:lnTo>
                <a:lnTo>
                  <a:pt x="126014" y="8289"/>
                </a:lnTo>
                <a:lnTo>
                  <a:pt x="121080" y="13844"/>
                </a:lnTo>
                <a:lnTo>
                  <a:pt x="108782" y="26491"/>
                </a:lnTo>
                <a:lnTo>
                  <a:pt x="84458" y="50943"/>
                </a:lnTo>
                <a:lnTo>
                  <a:pt x="78586" y="57669"/>
                </a:lnTo>
                <a:lnTo>
                  <a:pt x="72131" y="65539"/>
                </a:lnTo>
                <a:lnTo>
                  <a:pt x="65288" y="74173"/>
                </a:lnTo>
                <a:lnTo>
                  <a:pt x="59032" y="82469"/>
                </a:lnTo>
                <a:lnTo>
                  <a:pt x="47566" y="98459"/>
                </a:lnTo>
                <a:lnTo>
                  <a:pt x="41291" y="106280"/>
                </a:lnTo>
                <a:lnTo>
                  <a:pt x="34568" y="114033"/>
                </a:lnTo>
                <a:lnTo>
                  <a:pt x="27546" y="121742"/>
                </a:lnTo>
                <a:lnTo>
                  <a:pt x="22017" y="129422"/>
                </a:lnTo>
                <a:lnTo>
                  <a:pt x="17485" y="137081"/>
                </a:lnTo>
                <a:lnTo>
                  <a:pt x="13617" y="144728"/>
                </a:lnTo>
                <a:lnTo>
                  <a:pt x="10192" y="152365"/>
                </a:lnTo>
                <a:lnTo>
                  <a:pt x="7062" y="159996"/>
                </a:lnTo>
                <a:lnTo>
                  <a:pt x="4128" y="167624"/>
                </a:lnTo>
                <a:lnTo>
                  <a:pt x="2173" y="175249"/>
                </a:lnTo>
                <a:lnTo>
                  <a:pt x="869" y="182873"/>
                </a:lnTo>
                <a:lnTo>
                  <a:pt x="0" y="190495"/>
                </a:lnTo>
                <a:lnTo>
                  <a:pt x="267" y="197271"/>
                </a:lnTo>
                <a:lnTo>
                  <a:pt x="1292" y="203480"/>
                </a:lnTo>
                <a:lnTo>
                  <a:pt x="2821" y="209314"/>
                </a:lnTo>
                <a:lnTo>
                  <a:pt x="5535" y="214896"/>
                </a:lnTo>
                <a:lnTo>
                  <a:pt x="9037" y="220310"/>
                </a:lnTo>
                <a:lnTo>
                  <a:pt x="13065" y="225614"/>
                </a:lnTo>
                <a:lnTo>
                  <a:pt x="17444" y="230842"/>
                </a:lnTo>
                <a:lnTo>
                  <a:pt x="22056" y="236022"/>
                </a:lnTo>
                <a:lnTo>
                  <a:pt x="26825" y="241168"/>
                </a:lnTo>
                <a:lnTo>
                  <a:pt x="33390" y="244599"/>
                </a:lnTo>
                <a:lnTo>
                  <a:pt x="41154" y="246885"/>
                </a:lnTo>
                <a:lnTo>
                  <a:pt x="49716" y="248410"/>
                </a:lnTo>
                <a:lnTo>
                  <a:pt x="57965" y="250273"/>
                </a:lnTo>
                <a:lnTo>
                  <a:pt x="66003" y="252363"/>
                </a:lnTo>
                <a:lnTo>
                  <a:pt x="73903" y="254602"/>
                </a:lnTo>
                <a:lnTo>
                  <a:pt x="83402" y="256095"/>
                </a:lnTo>
                <a:lnTo>
                  <a:pt x="93968" y="257089"/>
                </a:lnTo>
                <a:lnTo>
                  <a:pt x="105246" y="257753"/>
                </a:lnTo>
                <a:lnTo>
                  <a:pt x="116998" y="257349"/>
                </a:lnTo>
                <a:lnTo>
                  <a:pt x="129066" y="256232"/>
                </a:lnTo>
                <a:lnTo>
                  <a:pt x="141344" y="254642"/>
                </a:lnTo>
                <a:lnTo>
                  <a:pt x="153763" y="251888"/>
                </a:lnTo>
                <a:lnTo>
                  <a:pt x="166276" y="248359"/>
                </a:lnTo>
                <a:lnTo>
                  <a:pt x="208685" y="234573"/>
                </a:lnTo>
                <a:lnTo>
                  <a:pt x="218130" y="230042"/>
                </a:lnTo>
                <a:lnTo>
                  <a:pt x="227814" y="224481"/>
                </a:lnTo>
                <a:lnTo>
                  <a:pt x="237656" y="218234"/>
                </a:lnTo>
                <a:lnTo>
                  <a:pt x="245911" y="212376"/>
                </a:lnTo>
                <a:lnTo>
                  <a:pt x="253108" y="206777"/>
                </a:lnTo>
                <a:lnTo>
                  <a:pt x="259599" y="201352"/>
                </a:lnTo>
                <a:lnTo>
                  <a:pt x="264773" y="195194"/>
                </a:lnTo>
                <a:lnTo>
                  <a:pt x="269069" y="188549"/>
                </a:lnTo>
                <a:lnTo>
                  <a:pt x="272780" y="181580"/>
                </a:lnTo>
                <a:lnTo>
                  <a:pt x="275254" y="174393"/>
                </a:lnTo>
                <a:lnTo>
                  <a:pt x="276903" y="167062"/>
                </a:lnTo>
                <a:lnTo>
                  <a:pt x="278002" y="159635"/>
                </a:lnTo>
                <a:lnTo>
                  <a:pt x="277889" y="152143"/>
                </a:lnTo>
                <a:lnTo>
                  <a:pt x="276966" y="144609"/>
                </a:lnTo>
                <a:lnTo>
                  <a:pt x="275504" y="137046"/>
                </a:lnTo>
                <a:lnTo>
                  <a:pt x="272837" y="129464"/>
                </a:lnTo>
                <a:lnTo>
                  <a:pt x="269365" y="121869"/>
                </a:lnTo>
                <a:lnTo>
                  <a:pt x="265357" y="114266"/>
                </a:lnTo>
                <a:lnTo>
                  <a:pt x="260145" y="106657"/>
                </a:lnTo>
                <a:lnTo>
                  <a:pt x="254130" y="99045"/>
                </a:lnTo>
                <a:lnTo>
                  <a:pt x="247581" y="91430"/>
                </a:lnTo>
                <a:lnTo>
                  <a:pt x="240674" y="84660"/>
                </a:lnTo>
                <a:lnTo>
                  <a:pt x="233530" y="78453"/>
                </a:lnTo>
                <a:lnTo>
                  <a:pt x="226227" y="72623"/>
                </a:lnTo>
                <a:lnTo>
                  <a:pt x="218819" y="67042"/>
                </a:lnTo>
                <a:lnTo>
                  <a:pt x="203813" y="56325"/>
                </a:lnTo>
                <a:lnTo>
                  <a:pt x="196256" y="51943"/>
                </a:lnTo>
                <a:lnTo>
                  <a:pt x="188678" y="48176"/>
                </a:lnTo>
                <a:lnTo>
                  <a:pt x="181086" y="44817"/>
                </a:lnTo>
                <a:lnTo>
                  <a:pt x="173484" y="42578"/>
                </a:lnTo>
                <a:lnTo>
                  <a:pt x="165876" y="41086"/>
                </a:lnTo>
                <a:lnTo>
                  <a:pt x="158265" y="40091"/>
                </a:lnTo>
                <a:lnTo>
                  <a:pt x="151497" y="38580"/>
                </a:lnTo>
                <a:lnTo>
                  <a:pt x="145291" y="36727"/>
                </a:lnTo>
                <a:lnTo>
                  <a:pt x="139462" y="34644"/>
                </a:lnTo>
                <a:lnTo>
                  <a:pt x="133881" y="34103"/>
                </a:lnTo>
                <a:lnTo>
                  <a:pt x="128468" y="34589"/>
                </a:lnTo>
                <a:lnTo>
                  <a:pt x="123166" y="35759"/>
                </a:lnTo>
                <a:lnTo>
                  <a:pt x="115017" y="39318"/>
                </a:lnTo>
                <a:lnTo>
                  <a:pt x="107726" y="43721"/>
                </a:lnTo>
                <a:lnTo>
                  <a:pt x="98841" y="48501"/>
                </a:lnTo>
                <a:lnTo>
                  <a:pt x="95794" y="50961"/>
                </a:lnTo>
                <a:lnTo>
                  <a:pt x="93763" y="53447"/>
                </a:lnTo>
                <a:lnTo>
                  <a:pt x="92409" y="55952"/>
                </a:lnTo>
                <a:lnTo>
                  <a:pt x="92354" y="58468"/>
                </a:lnTo>
                <a:lnTo>
                  <a:pt x="93162" y="60992"/>
                </a:lnTo>
                <a:lnTo>
                  <a:pt x="97321" y="685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2" name="SMARTInkAnnotation137"/>
          <p:cNvSpPr/>
          <p:nvPr/>
        </p:nvSpPr>
        <p:spPr>
          <a:xfrm>
            <a:off x="1866900" y="4434840"/>
            <a:ext cx="251461" cy="15241"/>
          </a:xfrm>
          <a:custGeom>
            <a:avLst/>
            <a:gdLst/>
            <a:ahLst/>
            <a:cxnLst/>
            <a:rect l="0" t="0" r="0" b="0"/>
            <a:pathLst>
              <a:path w="251461" h="15241">
                <a:moveTo>
                  <a:pt x="0" y="0"/>
                </a:moveTo>
                <a:lnTo>
                  <a:pt x="150143" y="0"/>
                </a:lnTo>
                <a:lnTo>
                  <a:pt x="161055" y="847"/>
                </a:lnTo>
                <a:lnTo>
                  <a:pt x="170870" y="2258"/>
                </a:lnTo>
                <a:lnTo>
                  <a:pt x="179954" y="4045"/>
                </a:lnTo>
                <a:lnTo>
                  <a:pt x="199077" y="8289"/>
                </a:lnTo>
                <a:lnTo>
                  <a:pt x="208918" y="10606"/>
                </a:lnTo>
                <a:lnTo>
                  <a:pt x="216325" y="12151"/>
                </a:lnTo>
                <a:lnTo>
                  <a:pt x="222110" y="13181"/>
                </a:lnTo>
                <a:lnTo>
                  <a:pt x="226814" y="13867"/>
                </a:lnTo>
                <a:lnTo>
                  <a:pt x="231642" y="14325"/>
                </a:lnTo>
                <a:lnTo>
                  <a:pt x="236555" y="14630"/>
                </a:lnTo>
                <a:lnTo>
                  <a:pt x="251460" y="152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3" name="SMARTInkAnnotation138"/>
          <p:cNvSpPr/>
          <p:nvPr/>
        </p:nvSpPr>
        <p:spPr>
          <a:xfrm>
            <a:off x="1866900" y="4511040"/>
            <a:ext cx="243841" cy="29321"/>
          </a:xfrm>
          <a:custGeom>
            <a:avLst/>
            <a:gdLst/>
            <a:ahLst/>
            <a:cxnLst/>
            <a:rect l="0" t="0" r="0" b="0"/>
            <a:pathLst>
              <a:path w="243841" h="29321">
                <a:moveTo>
                  <a:pt x="0" y="7620"/>
                </a:moveTo>
                <a:lnTo>
                  <a:pt x="0" y="11665"/>
                </a:lnTo>
                <a:lnTo>
                  <a:pt x="847" y="12857"/>
                </a:lnTo>
                <a:lnTo>
                  <a:pt x="2258" y="13651"/>
                </a:lnTo>
                <a:lnTo>
                  <a:pt x="4045" y="14181"/>
                </a:lnTo>
                <a:lnTo>
                  <a:pt x="6930" y="15381"/>
                </a:lnTo>
                <a:lnTo>
                  <a:pt x="10547" y="17027"/>
                </a:lnTo>
                <a:lnTo>
                  <a:pt x="14651" y="18971"/>
                </a:lnTo>
                <a:lnTo>
                  <a:pt x="19081" y="20268"/>
                </a:lnTo>
                <a:lnTo>
                  <a:pt x="23727" y="21132"/>
                </a:lnTo>
                <a:lnTo>
                  <a:pt x="28518" y="21708"/>
                </a:lnTo>
                <a:lnTo>
                  <a:pt x="34252" y="22939"/>
                </a:lnTo>
                <a:lnTo>
                  <a:pt x="40615" y="24606"/>
                </a:lnTo>
                <a:lnTo>
                  <a:pt x="47397" y="26564"/>
                </a:lnTo>
                <a:lnTo>
                  <a:pt x="54458" y="27869"/>
                </a:lnTo>
                <a:lnTo>
                  <a:pt x="61705" y="28739"/>
                </a:lnTo>
                <a:lnTo>
                  <a:pt x="69077" y="29320"/>
                </a:lnTo>
                <a:lnTo>
                  <a:pt x="77378" y="28860"/>
                </a:lnTo>
                <a:lnTo>
                  <a:pt x="86299" y="27706"/>
                </a:lnTo>
                <a:lnTo>
                  <a:pt x="95632" y="26091"/>
                </a:lnTo>
                <a:lnTo>
                  <a:pt x="105242" y="25014"/>
                </a:lnTo>
                <a:lnTo>
                  <a:pt x="115035" y="24296"/>
                </a:lnTo>
                <a:lnTo>
                  <a:pt x="124950" y="23817"/>
                </a:lnTo>
                <a:lnTo>
                  <a:pt x="144998" y="23286"/>
                </a:lnTo>
                <a:lnTo>
                  <a:pt x="155085" y="23144"/>
                </a:lnTo>
                <a:lnTo>
                  <a:pt x="164350" y="21356"/>
                </a:lnTo>
                <a:lnTo>
                  <a:pt x="173067" y="18470"/>
                </a:lnTo>
                <a:lnTo>
                  <a:pt x="181418" y="14854"/>
                </a:lnTo>
                <a:lnTo>
                  <a:pt x="190372" y="12442"/>
                </a:lnTo>
                <a:lnTo>
                  <a:pt x="199729" y="10835"/>
                </a:lnTo>
                <a:lnTo>
                  <a:pt x="209352" y="9764"/>
                </a:lnTo>
                <a:lnTo>
                  <a:pt x="217462" y="8202"/>
                </a:lnTo>
                <a:lnTo>
                  <a:pt x="224561" y="6315"/>
                </a:lnTo>
                <a:lnTo>
                  <a:pt x="24384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4" name="SMARTInkAnnotation139"/>
          <p:cNvSpPr/>
          <p:nvPr/>
        </p:nvSpPr>
        <p:spPr>
          <a:xfrm>
            <a:off x="2110740" y="4396740"/>
            <a:ext cx="220981" cy="175261"/>
          </a:xfrm>
          <a:custGeom>
            <a:avLst/>
            <a:gdLst/>
            <a:ahLst/>
            <a:cxnLst/>
            <a:rect l="0" t="0" r="0" b="0"/>
            <a:pathLst>
              <a:path w="220981" h="175261">
                <a:moveTo>
                  <a:pt x="220980" y="0"/>
                </a:moveTo>
                <a:lnTo>
                  <a:pt x="220980" y="4045"/>
                </a:lnTo>
                <a:lnTo>
                  <a:pt x="220134" y="6930"/>
                </a:lnTo>
                <a:lnTo>
                  <a:pt x="218722" y="10546"/>
                </a:lnTo>
                <a:lnTo>
                  <a:pt x="216935" y="14651"/>
                </a:lnTo>
                <a:lnTo>
                  <a:pt x="214897" y="18234"/>
                </a:lnTo>
                <a:lnTo>
                  <a:pt x="212692" y="21469"/>
                </a:lnTo>
                <a:lnTo>
                  <a:pt x="210375" y="24473"/>
                </a:lnTo>
                <a:lnTo>
                  <a:pt x="207136" y="27322"/>
                </a:lnTo>
                <a:lnTo>
                  <a:pt x="203284" y="30068"/>
                </a:lnTo>
                <a:lnTo>
                  <a:pt x="193642" y="36224"/>
                </a:lnTo>
                <a:lnTo>
                  <a:pt x="180890" y="44604"/>
                </a:lnTo>
                <a:lnTo>
                  <a:pt x="174780" y="49209"/>
                </a:lnTo>
                <a:lnTo>
                  <a:pt x="169014" y="53973"/>
                </a:lnTo>
                <a:lnTo>
                  <a:pt x="163476" y="58842"/>
                </a:lnTo>
                <a:lnTo>
                  <a:pt x="157244" y="64628"/>
                </a:lnTo>
                <a:lnTo>
                  <a:pt x="137185" y="84060"/>
                </a:lnTo>
                <a:lnTo>
                  <a:pt x="125600" y="95498"/>
                </a:lnTo>
                <a:lnTo>
                  <a:pt x="119293" y="100918"/>
                </a:lnTo>
                <a:lnTo>
                  <a:pt x="112549" y="106226"/>
                </a:lnTo>
                <a:lnTo>
                  <a:pt x="105513" y="111457"/>
                </a:lnTo>
                <a:lnTo>
                  <a:pt x="90922" y="121785"/>
                </a:lnTo>
                <a:lnTo>
                  <a:pt x="38070" y="157472"/>
                </a:lnTo>
                <a:lnTo>
                  <a:pt x="32154" y="160861"/>
                </a:lnTo>
                <a:lnTo>
                  <a:pt x="27362" y="163121"/>
                </a:lnTo>
                <a:lnTo>
                  <a:pt x="23322" y="164627"/>
                </a:lnTo>
                <a:lnTo>
                  <a:pt x="18934" y="166478"/>
                </a:lnTo>
                <a:lnTo>
                  <a:pt x="14317" y="168559"/>
                </a:lnTo>
                <a:lnTo>
                  <a:pt x="0" y="1752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5" name="SMARTInkAnnotation140"/>
          <p:cNvSpPr/>
          <p:nvPr/>
        </p:nvSpPr>
        <p:spPr>
          <a:xfrm>
            <a:off x="2156460" y="4450080"/>
            <a:ext cx="144781" cy="76201"/>
          </a:xfrm>
          <a:custGeom>
            <a:avLst/>
            <a:gdLst/>
            <a:ahLst/>
            <a:cxnLst/>
            <a:rect l="0" t="0" r="0" b="0"/>
            <a:pathLst>
              <a:path w="144781" h="76201">
                <a:moveTo>
                  <a:pt x="0" y="0"/>
                </a:moveTo>
                <a:lnTo>
                  <a:pt x="4045" y="4045"/>
                </a:lnTo>
                <a:lnTo>
                  <a:pt x="6930" y="5237"/>
                </a:lnTo>
                <a:lnTo>
                  <a:pt x="10547" y="6031"/>
                </a:lnTo>
                <a:lnTo>
                  <a:pt x="14651" y="6561"/>
                </a:lnTo>
                <a:lnTo>
                  <a:pt x="18234" y="7760"/>
                </a:lnTo>
                <a:lnTo>
                  <a:pt x="21470" y="9407"/>
                </a:lnTo>
                <a:lnTo>
                  <a:pt x="24473" y="11352"/>
                </a:lnTo>
                <a:lnTo>
                  <a:pt x="28169" y="13494"/>
                </a:lnTo>
                <a:lnTo>
                  <a:pt x="36791" y="18133"/>
                </a:lnTo>
                <a:lnTo>
                  <a:pt x="42307" y="21402"/>
                </a:lnTo>
                <a:lnTo>
                  <a:pt x="55210" y="29550"/>
                </a:lnTo>
                <a:lnTo>
                  <a:pt x="62207" y="33246"/>
                </a:lnTo>
                <a:lnTo>
                  <a:pt x="69411" y="36558"/>
                </a:lnTo>
                <a:lnTo>
                  <a:pt x="76754" y="39611"/>
                </a:lnTo>
                <a:lnTo>
                  <a:pt x="84190" y="43341"/>
                </a:lnTo>
                <a:lnTo>
                  <a:pt x="91686" y="47521"/>
                </a:lnTo>
                <a:lnTo>
                  <a:pt x="99224" y="52001"/>
                </a:lnTo>
                <a:lnTo>
                  <a:pt x="106790" y="55834"/>
                </a:lnTo>
                <a:lnTo>
                  <a:pt x="114373" y="59235"/>
                </a:lnTo>
                <a:lnTo>
                  <a:pt x="121969" y="62351"/>
                </a:lnTo>
                <a:lnTo>
                  <a:pt x="127879" y="65274"/>
                </a:lnTo>
                <a:lnTo>
                  <a:pt x="132667" y="68069"/>
                </a:lnTo>
                <a:lnTo>
                  <a:pt x="144780" y="762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4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ea typeface="ＭＳ Ｐゴシック" pitchFamily="-106" charset="-128"/>
            </a:endParaRPr>
          </a:p>
        </p:txBody>
      </p:sp>
      <p:sp>
        <p:nvSpPr>
          <p:cNvPr id="32772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</a:rPr>
              <a:t>Using Exterior Angles of Triangles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33400" y="3581400"/>
            <a:ext cx="8077200" cy="1938338"/>
            <a:chOff x="0" y="4724702"/>
            <a:chExt cx="8077200" cy="1939832"/>
          </a:xfrm>
        </p:grpSpPr>
        <p:sp>
          <p:nvSpPr>
            <p:cNvPr id="32781" name="TextBox 23"/>
            <p:cNvSpPr txBox="1">
              <a:spLocks noChangeArrowheads="1"/>
            </p:cNvSpPr>
            <p:nvPr/>
          </p:nvSpPr>
          <p:spPr bwMode="auto">
            <a:xfrm>
              <a:off x="0" y="4724702"/>
              <a:ext cx="8077200" cy="1939832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Theorem 3-13:</a:t>
              </a:r>
              <a:r>
                <a:rPr lang="en-US" sz="2400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</a:t>
              </a:r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Triangle Exterior Angle Theorem:</a:t>
              </a:r>
              <a:r>
                <a:rPr lang="en-US" sz="2400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</a:t>
              </a:r>
            </a:p>
            <a:p>
              <a:r>
                <a:rPr lang="en-US" sz="2400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The measure of each exterior angle of a triangle equals the sum of the measures of its two remote interior angles.</a:t>
              </a:r>
            </a:p>
            <a:p>
              <a:endPara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endParaRPr>
            </a:p>
            <a:p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     </a:t>
              </a:r>
              <a:endPara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endParaRPr>
            </a:p>
          </p:txBody>
        </p:sp>
        <p:graphicFrame>
          <p:nvGraphicFramePr>
            <p:cNvPr id="32770" name="Object 2"/>
            <p:cNvGraphicFramePr>
              <a:graphicFrameLocks noChangeAspect="1"/>
            </p:cNvGraphicFramePr>
            <p:nvPr/>
          </p:nvGraphicFramePr>
          <p:xfrm>
            <a:off x="2470150" y="6034958"/>
            <a:ext cx="2771775" cy="290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46" name="Equation" r:id="rId4" imgW="1206500" imgH="127000" progId="Equation.3">
                    <p:embed/>
                  </p:oleObj>
                </mc:Choice>
                <mc:Fallback>
                  <p:oleObj name="Equation" r:id="rId4" imgW="1206500" imgH="127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0150" y="6034958"/>
                          <a:ext cx="2771775" cy="2906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35" name="Straight Connector 34"/>
          <p:cNvCxnSpPr/>
          <p:nvPr/>
        </p:nvCxnSpPr>
        <p:spPr>
          <a:xfrm rot="16200000" flipV="1">
            <a:off x="5105400" y="1870075"/>
            <a:ext cx="1066800" cy="7620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3352800" y="1717675"/>
            <a:ext cx="1905000" cy="10668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743200" y="2784475"/>
            <a:ext cx="327660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048000" y="1682750"/>
            <a:ext cx="2971800" cy="1136650"/>
            <a:chOff x="3048000" y="1682114"/>
            <a:chExt cx="2971800" cy="1137286"/>
          </a:xfrm>
        </p:grpSpPr>
        <p:sp>
          <p:nvSpPr>
            <p:cNvPr id="32778" name="TextBox 39"/>
            <p:cNvSpPr txBox="1">
              <a:spLocks noChangeArrowheads="1"/>
            </p:cNvSpPr>
            <p:nvPr/>
          </p:nvSpPr>
          <p:spPr bwMode="auto">
            <a:xfrm>
              <a:off x="3048000" y="2291714"/>
              <a:ext cx="5334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600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1</a:t>
              </a:r>
            </a:p>
          </p:txBody>
        </p:sp>
        <p:sp>
          <p:nvSpPr>
            <p:cNvPr id="32779" name="TextBox 40"/>
            <p:cNvSpPr txBox="1">
              <a:spLocks noChangeArrowheads="1"/>
            </p:cNvSpPr>
            <p:nvPr/>
          </p:nvSpPr>
          <p:spPr bwMode="auto">
            <a:xfrm>
              <a:off x="5029200" y="1682114"/>
              <a:ext cx="5334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600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2</a:t>
              </a:r>
            </a:p>
          </p:txBody>
        </p:sp>
        <p:sp>
          <p:nvSpPr>
            <p:cNvPr id="32780" name="TextBox 41"/>
            <p:cNvSpPr txBox="1">
              <a:spLocks noChangeArrowheads="1"/>
            </p:cNvSpPr>
            <p:nvPr/>
          </p:nvSpPr>
          <p:spPr bwMode="auto">
            <a:xfrm>
              <a:off x="5486400" y="2326957"/>
              <a:ext cx="5334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600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3</a:t>
              </a:r>
            </a:p>
          </p:txBody>
        </p:sp>
      </p:grpSp>
      <p:sp>
        <p:nvSpPr>
          <p:cNvPr id="4" name="SMARTInkAnnotation98"/>
          <p:cNvSpPr/>
          <p:nvPr/>
        </p:nvSpPr>
        <p:spPr>
          <a:xfrm>
            <a:off x="1226820" y="4221480"/>
            <a:ext cx="1851661" cy="30481"/>
          </a:xfrm>
          <a:custGeom>
            <a:avLst/>
            <a:gdLst/>
            <a:ahLst/>
            <a:cxnLst/>
            <a:rect l="0" t="0" r="0" b="0"/>
            <a:pathLst>
              <a:path w="1851661" h="30481">
                <a:moveTo>
                  <a:pt x="0" y="30480"/>
                </a:moveTo>
                <a:lnTo>
                  <a:pt x="18657" y="30480"/>
                </a:lnTo>
                <a:lnTo>
                  <a:pt x="21752" y="29633"/>
                </a:lnTo>
                <a:lnTo>
                  <a:pt x="25508" y="28223"/>
                </a:lnTo>
                <a:lnTo>
                  <a:pt x="29705" y="26435"/>
                </a:lnTo>
                <a:lnTo>
                  <a:pt x="34197" y="25243"/>
                </a:lnTo>
                <a:lnTo>
                  <a:pt x="38885" y="24449"/>
                </a:lnTo>
                <a:lnTo>
                  <a:pt x="48609" y="23566"/>
                </a:lnTo>
                <a:lnTo>
                  <a:pt x="101750" y="22879"/>
                </a:lnTo>
                <a:lnTo>
                  <a:pt x="262793" y="22860"/>
                </a:lnTo>
                <a:lnTo>
                  <a:pt x="272562" y="23707"/>
                </a:lnTo>
                <a:lnTo>
                  <a:pt x="282461" y="25117"/>
                </a:lnTo>
                <a:lnTo>
                  <a:pt x="292448" y="26905"/>
                </a:lnTo>
                <a:lnTo>
                  <a:pt x="301645" y="28097"/>
                </a:lnTo>
                <a:lnTo>
                  <a:pt x="310317" y="28891"/>
                </a:lnTo>
                <a:lnTo>
                  <a:pt x="328419" y="29774"/>
                </a:lnTo>
                <a:lnTo>
                  <a:pt x="378758" y="30387"/>
                </a:lnTo>
                <a:lnTo>
                  <a:pt x="596808" y="30480"/>
                </a:lnTo>
                <a:lnTo>
                  <a:pt x="607845" y="29633"/>
                </a:lnTo>
                <a:lnTo>
                  <a:pt x="619437" y="28223"/>
                </a:lnTo>
                <a:lnTo>
                  <a:pt x="631398" y="26435"/>
                </a:lnTo>
                <a:lnTo>
                  <a:pt x="642759" y="25243"/>
                </a:lnTo>
                <a:lnTo>
                  <a:pt x="653719" y="24449"/>
                </a:lnTo>
                <a:lnTo>
                  <a:pt x="675775" y="23566"/>
                </a:lnTo>
                <a:lnTo>
                  <a:pt x="732907" y="22953"/>
                </a:lnTo>
                <a:lnTo>
                  <a:pt x="870059" y="22861"/>
                </a:lnTo>
                <a:lnTo>
                  <a:pt x="881453" y="22014"/>
                </a:lnTo>
                <a:lnTo>
                  <a:pt x="893282" y="20603"/>
                </a:lnTo>
                <a:lnTo>
                  <a:pt x="905401" y="18815"/>
                </a:lnTo>
                <a:lnTo>
                  <a:pt x="916868" y="17624"/>
                </a:lnTo>
                <a:lnTo>
                  <a:pt x="927898" y="16829"/>
                </a:lnTo>
                <a:lnTo>
                  <a:pt x="949186" y="16793"/>
                </a:lnTo>
                <a:lnTo>
                  <a:pt x="959604" y="17969"/>
                </a:lnTo>
                <a:lnTo>
                  <a:pt x="969936" y="19599"/>
                </a:lnTo>
                <a:lnTo>
                  <a:pt x="992705" y="19153"/>
                </a:lnTo>
                <a:lnTo>
                  <a:pt x="1004703" y="17849"/>
                </a:lnTo>
                <a:lnTo>
                  <a:pt x="1016089" y="16979"/>
                </a:lnTo>
                <a:lnTo>
                  <a:pt x="1027066" y="16399"/>
                </a:lnTo>
                <a:lnTo>
                  <a:pt x="1073062" y="15469"/>
                </a:lnTo>
                <a:lnTo>
                  <a:pt x="1201366" y="15242"/>
                </a:lnTo>
                <a:lnTo>
                  <a:pt x="1210697" y="14394"/>
                </a:lnTo>
                <a:lnTo>
                  <a:pt x="1220304" y="12983"/>
                </a:lnTo>
                <a:lnTo>
                  <a:pt x="1230096" y="11196"/>
                </a:lnTo>
                <a:lnTo>
                  <a:pt x="1240011" y="10004"/>
                </a:lnTo>
                <a:lnTo>
                  <a:pt x="1250007" y="9209"/>
                </a:lnTo>
                <a:lnTo>
                  <a:pt x="1270146" y="8327"/>
                </a:lnTo>
                <a:lnTo>
                  <a:pt x="1320819" y="7713"/>
                </a:lnTo>
                <a:lnTo>
                  <a:pt x="1691926" y="7620"/>
                </a:lnTo>
                <a:lnTo>
                  <a:pt x="1698604" y="6774"/>
                </a:lnTo>
                <a:lnTo>
                  <a:pt x="1704750" y="5362"/>
                </a:lnTo>
                <a:lnTo>
                  <a:pt x="1710540" y="3575"/>
                </a:lnTo>
                <a:lnTo>
                  <a:pt x="1716093" y="2383"/>
                </a:lnTo>
                <a:lnTo>
                  <a:pt x="1721489" y="1589"/>
                </a:lnTo>
                <a:lnTo>
                  <a:pt x="1732846" y="706"/>
                </a:lnTo>
                <a:lnTo>
                  <a:pt x="1790556" y="13"/>
                </a:lnTo>
                <a:lnTo>
                  <a:pt x="1847221" y="0"/>
                </a:lnTo>
                <a:lnTo>
                  <a:pt x="1848700" y="846"/>
                </a:lnTo>
                <a:lnTo>
                  <a:pt x="1849687" y="2258"/>
                </a:lnTo>
                <a:lnTo>
                  <a:pt x="1851660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594360" y="4617720"/>
            <a:ext cx="2259" cy="1"/>
          </a:xfrm>
          <a:custGeom>
            <a:avLst/>
            <a:gdLst/>
            <a:ahLst/>
            <a:cxnLst/>
            <a:rect l="0" t="0" r="0" b="0"/>
            <a:pathLst>
              <a:path w="2259" h="1">
                <a:moveTo>
                  <a:pt x="0" y="0"/>
                </a:moveTo>
                <a:lnTo>
                  <a:pt x="2258" y="0"/>
                </a:lnTo>
                <a:close/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00"/>
          <p:cNvSpPr/>
          <p:nvPr/>
        </p:nvSpPr>
        <p:spPr>
          <a:xfrm>
            <a:off x="922020" y="4579620"/>
            <a:ext cx="2202181" cy="45721"/>
          </a:xfrm>
          <a:custGeom>
            <a:avLst/>
            <a:gdLst/>
            <a:ahLst/>
            <a:cxnLst/>
            <a:rect l="0" t="0" r="0" b="0"/>
            <a:pathLst>
              <a:path w="2202181" h="45721">
                <a:moveTo>
                  <a:pt x="0" y="38100"/>
                </a:moveTo>
                <a:lnTo>
                  <a:pt x="21957" y="38100"/>
                </a:lnTo>
                <a:lnTo>
                  <a:pt x="25645" y="37254"/>
                </a:lnTo>
                <a:lnTo>
                  <a:pt x="28950" y="35842"/>
                </a:lnTo>
                <a:lnTo>
                  <a:pt x="32000" y="34055"/>
                </a:lnTo>
                <a:lnTo>
                  <a:pt x="35727" y="32864"/>
                </a:lnTo>
                <a:lnTo>
                  <a:pt x="44383" y="31539"/>
                </a:lnTo>
                <a:lnTo>
                  <a:pt x="109275" y="30482"/>
                </a:lnTo>
                <a:lnTo>
                  <a:pt x="323968" y="30480"/>
                </a:lnTo>
                <a:lnTo>
                  <a:pt x="329432" y="29634"/>
                </a:lnTo>
                <a:lnTo>
                  <a:pt x="334768" y="28222"/>
                </a:lnTo>
                <a:lnTo>
                  <a:pt x="340019" y="26435"/>
                </a:lnTo>
                <a:lnTo>
                  <a:pt x="345213" y="25243"/>
                </a:lnTo>
                <a:lnTo>
                  <a:pt x="355499" y="23919"/>
                </a:lnTo>
                <a:lnTo>
                  <a:pt x="412669" y="22887"/>
                </a:lnTo>
                <a:lnTo>
                  <a:pt x="419046" y="22032"/>
                </a:lnTo>
                <a:lnTo>
                  <a:pt x="424991" y="20615"/>
                </a:lnTo>
                <a:lnTo>
                  <a:pt x="430647" y="18823"/>
                </a:lnTo>
                <a:lnTo>
                  <a:pt x="436111" y="17629"/>
                </a:lnTo>
                <a:lnTo>
                  <a:pt x="446698" y="16302"/>
                </a:lnTo>
                <a:lnTo>
                  <a:pt x="484051" y="15333"/>
                </a:lnTo>
                <a:lnTo>
                  <a:pt x="490341" y="14455"/>
                </a:lnTo>
                <a:lnTo>
                  <a:pt x="497074" y="13024"/>
                </a:lnTo>
                <a:lnTo>
                  <a:pt x="504103" y="11223"/>
                </a:lnTo>
                <a:lnTo>
                  <a:pt x="511328" y="10022"/>
                </a:lnTo>
                <a:lnTo>
                  <a:pt x="526131" y="8688"/>
                </a:lnTo>
                <a:lnTo>
                  <a:pt x="589339" y="7639"/>
                </a:lnTo>
                <a:lnTo>
                  <a:pt x="648474" y="6774"/>
                </a:lnTo>
                <a:lnTo>
                  <a:pt x="655836" y="5363"/>
                </a:lnTo>
                <a:lnTo>
                  <a:pt x="663284" y="3575"/>
                </a:lnTo>
                <a:lnTo>
                  <a:pt x="670789" y="2384"/>
                </a:lnTo>
                <a:lnTo>
                  <a:pt x="685902" y="1060"/>
                </a:lnTo>
                <a:lnTo>
                  <a:pt x="754241" y="19"/>
                </a:lnTo>
                <a:lnTo>
                  <a:pt x="1067961" y="0"/>
                </a:lnTo>
                <a:lnTo>
                  <a:pt x="1075194" y="847"/>
                </a:lnTo>
                <a:lnTo>
                  <a:pt x="1082556" y="2258"/>
                </a:lnTo>
                <a:lnTo>
                  <a:pt x="1090004" y="4045"/>
                </a:lnTo>
                <a:lnTo>
                  <a:pt x="1096663" y="5237"/>
                </a:lnTo>
                <a:lnTo>
                  <a:pt x="1108577" y="6561"/>
                </a:lnTo>
                <a:lnTo>
                  <a:pt x="1175251" y="7608"/>
                </a:lnTo>
                <a:lnTo>
                  <a:pt x="1334682" y="7621"/>
                </a:lnTo>
                <a:lnTo>
                  <a:pt x="1341062" y="8467"/>
                </a:lnTo>
                <a:lnTo>
                  <a:pt x="1347008" y="9878"/>
                </a:lnTo>
                <a:lnTo>
                  <a:pt x="1352665" y="11665"/>
                </a:lnTo>
                <a:lnTo>
                  <a:pt x="1358977" y="12857"/>
                </a:lnTo>
                <a:lnTo>
                  <a:pt x="1372763" y="14181"/>
                </a:lnTo>
                <a:lnTo>
                  <a:pt x="1437610" y="15232"/>
                </a:lnTo>
                <a:lnTo>
                  <a:pt x="1674919" y="15240"/>
                </a:lnTo>
                <a:lnTo>
                  <a:pt x="1679646" y="16087"/>
                </a:lnTo>
                <a:lnTo>
                  <a:pt x="1684491" y="17498"/>
                </a:lnTo>
                <a:lnTo>
                  <a:pt x="1689414" y="19285"/>
                </a:lnTo>
                <a:lnTo>
                  <a:pt x="1694389" y="20477"/>
                </a:lnTo>
                <a:lnTo>
                  <a:pt x="1704433" y="21801"/>
                </a:lnTo>
                <a:lnTo>
                  <a:pt x="1771105" y="22858"/>
                </a:lnTo>
                <a:lnTo>
                  <a:pt x="1791830" y="22860"/>
                </a:lnTo>
                <a:lnTo>
                  <a:pt x="1795687" y="23706"/>
                </a:lnTo>
                <a:lnTo>
                  <a:pt x="1799951" y="25118"/>
                </a:lnTo>
                <a:lnTo>
                  <a:pt x="1804487" y="26905"/>
                </a:lnTo>
                <a:lnTo>
                  <a:pt x="1809205" y="28097"/>
                </a:lnTo>
                <a:lnTo>
                  <a:pt x="1818962" y="29421"/>
                </a:lnTo>
                <a:lnTo>
                  <a:pt x="1823088" y="30621"/>
                </a:lnTo>
                <a:lnTo>
                  <a:pt x="1826685" y="32267"/>
                </a:lnTo>
                <a:lnTo>
                  <a:pt x="1829930" y="34212"/>
                </a:lnTo>
                <a:lnTo>
                  <a:pt x="1833787" y="35508"/>
                </a:lnTo>
                <a:lnTo>
                  <a:pt x="1838051" y="36372"/>
                </a:lnTo>
                <a:lnTo>
                  <a:pt x="1853017" y="37759"/>
                </a:lnTo>
                <a:lnTo>
                  <a:pt x="1917759" y="38100"/>
                </a:lnTo>
                <a:lnTo>
                  <a:pt x="2013152" y="38100"/>
                </a:lnTo>
                <a:lnTo>
                  <a:pt x="2016049" y="38947"/>
                </a:lnTo>
                <a:lnTo>
                  <a:pt x="2018825" y="40358"/>
                </a:lnTo>
                <a:lnTo>
                  <a:pt x="2021524" y="42145"/>
                </a:lnTo>
                <a:lnTo>
                  <a:pt x="2024169" y="43337"/>
                </a:lnTo>
                <a:lnTo>
                  <a:pt x="2029366" y="44661"/>
                </a:lnTo>
                <a:lnTo>
                  <a:pt x="2095831" y="45720"/>
                </a:lnTo>
                <a:lnTo>
                  <a:pt x="2137207" y="45720"/>
                </a:lnTo>
                <a:lnTo>
                  <a:pt x="2138545" y="44874"/>
                </a:lnTo>
                <a:lnTo>
                  <a:pt x="2139436" y="43463"/>
                </a:lnTo>
                <a:lnTo>
                  <a:pt x="2140031" y="41675"/>
                </a:lnTo>
                <a:lnTo>
                  <a:pt x="2141274" y="40483"/>
                </a:lnTo>
                <a:lnTo>
                  <a:pt x="2142949" y="39689"/>
                </a:lnTo>
                <a:lnTo>
                  <a:pt x="2147677" y="38414"/>
                </a:lnTo>
                <a:lnTo>
                  <a:pt x="2202180" y="381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9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ea typeface="ＭＳ Ｐゴシック" pitchFamily="-106" charset="-128"/>
            </a:endParaRPr>
          </a:p>
        </p:txBody>
      </p:sp>
      <p:sp>
        <p:nvSpPr>
          <p:cNvPr id="34819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</a:rPr>
              <a:t>Using Exterior Angles of Triangles</a:t>
            </a:r>
          </a:p>
        </p:txBody>
      </p:sp>
      <p:cxnSp>
        <p:nvCxnSpPr>
          <p:cNvPr id="14" name="Straight Connector 13"/>
          <p:cNvCxnSpPr/>
          <p:nvPr/>
        </p:nvCxnSpPr>
        <p:spPr>
          <a:xfrm rot="5400000" flipH="1" flipV="1">
            <a:off x="4970462" y="1658938"/>
            <a:ext cx="2403475" cy="16764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6477000" y="2022475"/>
            <a:ext cx="1752600" cy="16002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>
            <a:off x="5334000" y="3698875"/>
            <a:ext cx="281940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5595143" y="2751932"/>
            <a:ext cx="1763713" cy="152400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824" name="TextBox 21"/>
          <p:cNvSpPr txBox="1">
            <a:spLocks noChangeArrowheads="1"/>
          </p:cNvSpPr>
          <p:nvPr/>
        </p:nvSpPr>
        <p:spPr bwMode="auto">
          <a:xfrm>
            <a:off x="4572000" y="3241675"/>
            <a:ext cx="9906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53°</a:t>
            </a:r>
          </a:p>
        </p:txBody>
      </p:sp>
      <p:sp>
        <p:nvSpPr>
          <p:cNvPr id="34825" name="TextBox 22"/>
          <p:cNvSpPr txBox="1">
            <a:spLocks noChangeArrowheads="1"/>
          </p:cNvSpPr>
          <p:nvPr/>
        </p:nvSpPr>
        <p:spPr bwMode="auto">
          <a:xfrm>
            <a:off x="5943600" y="3241675"/>
            <a:ext cx="8382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w</a:t>
            </a:r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°</a:t>
            </a:r>
          </a:p>
        </p:txBody>
      </p:sp>
      <p:sp>
        <p:nvSpPr>
          <p:cNvPr id="34826" name="TextBox 23"/>
          <p:cNvSpPr txBox="1">
            <a:spLocks noChangeArrowheads="1"/>
          </p:cNvSpPr>
          <p:nvPr/>
        </p:nvSpPr>
        <p:spPr bwMode="auto">
          <a:xfrm>
            <a:off x="6400800" y="3241675"/>
            <a:ext cx="9906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86°</a:t>
            </a:r>
          </a:p>
        </p:txBody>
      </p:sp>
      <p:sp>
        <p:nvSpPr>
          <p:cNvPr id="34827" name="TextBox 24"/>
          <p:cNvSpPr txBox="1">
            <a:spLocks noChangeArrowheads="1"/>
          </p:cNvSpPr>
          <p:nvPr/>
        </p:nvSpPr>
        <p:spPr bwMode="auto">
          <a:xfrm>
            <a:off x="5791200" y="1828800"/>
            <a:ext cx="685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x</a:t>
            </a:r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°</a:t>
            </a:r>
          </a:p>
        </p:txBody>
      </p:sp>
      <p:sp>
        <p:nvSpPr>
          <p:cNvPr id="34828" name="TextBox 25"/>
          <p:cNvSpPr txBox="1">
            <a:spLocks noChangeArrowheads="1"/>
          </p:cNvSpPr>
          <p:nvPr/>
        </p:nvSpPr>
        <p:spPr bwMode="auto">
          <a:xfrm>
            <a:off x="6477000" y="2178050"/>
            <a:ext cx="685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y</a:t>
            </a:r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°</a:t>
            </a:r>
          </a:p>
        </p:txBody>
      </p:sp>
      <p:sp>
        <p:nvSpPr>
          <p:cNvPr id="34829" name="TextBox 26"/>
          <p:cNvSpPr txBox="1">
            <a:spLocks noChangeArrowheads="1"/>
          </p:cNvSpPr>
          <p:nvPr/>
        </p:nvSpPr>
        <p:spPr bwMode="auto">
          <a:xfrm>
            <a:off x="7315200" y="3200400"/>
            <a:ext cx="685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z</a:t>
            </a:r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°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6096000" y="2209800"/>
            <a:ext cx="3048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831" name="TextBox 54"/>
          <p:cNvSpPr txBox="1">
            <a:spLocks noChangeArrowheads="1"/>
          </p:cNvSpPr>
          <p:nvPr/>
        </p:nvSpPr>
        <p:spPr bwMode="auto">
          <a:xfrm>
            <a:off x="533400" y="1371600"/>
            <a:ext cx="44958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Find the values of </a:t>
            </a:r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w, x</a:t>
            </a:r>
            <a:r>
              <a:rPr lang="en-US" sz="26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, </a:t>
            </a:r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y</a:t>
            </a:r>
            <a:r>
              <a:rPr lang="en-US" sz="26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, and </a:t>
            </a:r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z.</a:t>
            </a:r>
            <a:endParaRPr lang="en-US" sz="2600">
              <a:solidFill>
                <a:prstClr val="black"/>
              </a:solidFill>
              <a:latin typeface="Times New Roman" pitchFamily="-106" charset="0"/>
              <a:ea typeface="ＭＳ Ｐゴシック" pitchFamily="-106" charset="-128"/>
              <a:cs typeface="Times New Roman" pitchFamily="-106" charset="0"/>
            </a:endParaRPr>
          </a:p>
        </p:txBody>
      </p:sp>
      <p:sp>
        <p:nvSpPr>
          <p:cNvPr id="34832" name="TextBox 31"/>
          <p:cNvSpPr txBox="1">
            <a:spLocks noChangeArrowheads="1"/>
          </p:cNvSpPr>
          <p:nvPr/>
        </p:nvSpPr>
        <p:spPr bwMode="auto">
          <a:xfrm>
            <a:off x="6629400" y="1641475"/>
            <a:ext cx="914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97°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5181600" y="35814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836" name="Group 34835"/>
          <p:cNvGrpSpPr/>
          <p:nvPr/>
        </p:nvGrpSpPr>
        <p:grpSpPr>
          <a:xfrm>
            <a:off x="144780" y="2133600"/>
            <a:ext cx="7782707" cy="2811781"/>
            <a:chOff x="144780" y="2133600"/>
            <a:chExt cx="7782707" cy="2811781"/>
          </a:xfrm>
        </p:grpSpPr>
        <p:sp>
          <p:nvSpPr>
            <p:cNvPr id="2" name="SMARTInkAnnotation32"/>
            <p:cNvSpPr/>
            <p:nvPr/>
          </p:nvSpPr>
          <p:spPr>
            <a:xfrm>
              <a:off x="5794456" y="3074407"/>
              <a:ext cx="248202" cy="335813"/>
            </a:xfrm>
            <a:custGeom>
              <a:avLst/>
              <a:gdLst/>
              <a:ahLst/>
              <a:cxnLst/>
              <a:rect l="0" t="0" r="0" b="0"/>
              <a:pathLst>
                <a:path w="248202" h="335813">
                  <a:moveTo>
                    <a:pt x="240584" y="72653"/>
                  </a:moveTo>
                  <a:lnTo>
                    <a:pt x="244629" y="72653"/>
                  </a:lnTo>
                  <a:lnTo>
                    <a:pt x="245821" y="70960"/>
                  </a:lnTo>
                  <a:lnTo>
                    <a:pt x="247734" y="60591"/>
                  </a:lnTo>
                  <a:lnTo>
                    <a:pt x="248064" y="53839"/>
                  </a:lnTo>
                  <a:lnTo>
                    <a:pt x="248201" y="17902"/>
                  </a:lnTo>
                  <a:lnTo>
                    <a:pt x="247355" y="14986"/>
                  </a:lnTo>
                  <a:lnTo>
                    <a:pt x="244158" y="9488"/>
                  </a:lnTo>
                  <a:lnTo>
                    <a:pt x="242120" y="7683"/>
                  </a:lnTo>
                  <a:lnTo>
                    <a:pt x="239916" y="6480"/>
                  </a:lnTo>
                  <a:lnTo>
                    <a:pt x="222202" y="503"/>
                  </a:lnTo>
                  <a:lnTo>
                    <a:pt x="215629" y="0"/>
                  </a:lnTo>
                  <a:lnTo>
                    <a:pt x="208707" y="511"/>
                  </a:lnTo>
                  <a:lnTo>
                    <a:pt x="201553" y="1698"/>
                  </a:lnTo>
                  <a:lnTo>
                    <a:pt x="194243" y="3337"/>
                  </a:lnTo>
                  <a:lnTo>
                    <a:pt x="186830" y="5276"/>
                  </a:lnTo>
                  <a:lnTo>
                    <a:pt x="170973" y="9687"/>
                  </a:lnTo>
                  <a:lnTo>
                    <a:pt x="152637" y="14471"/>
                  </a:lnTo>
                  <a:lnTo>
                    <a:pt x="143006" y="17778"/>
                  </a:lnTo>
                  <a:lnTo>
                    <a:pt x="133199" y="21676"/>
                  </a:lnTo>
                  <a:lnTo>
                    <a:pt x="123274" y="25968"/>
                  </a:lnTo>
                  <a:lnTo>
                    <a:pt x="112423" y="31370"/>
                  </a:lnTo>
                  <a:lnTo>
                    <a:pt x="100957" y="37511"/>
                  </a:lnTo>
                  <a:lnTo>
                    <a:pt x="77774" y="50261"/>
                  </a:lnTo>
                  <a:lnTo>
                    <a:pt x="56182" y="61572"/>
                  </a:lnTo>
                  <a:lnTo>
                    <a:pt x="46529" y="66959"/>
                  </a:lnTo>
                  <a:lnTo>
                    <a:pt x="37554" y="72244"/>
                  </a:lnTo>
                  <a:lnTo>
                    <a:pt x="29031" y="77460"/>
                  </a:lnTo>
                  <a:lnTo>
                    <a:pt x="21655" y="82631"/>
                  </a:lnTo>
                  <a:lnTo>
                    <a:pt x="15045" y="87771"/>
                  </a:lnTo>
                  <a:lnTo>
                    <a:pt x="8945" y="92892"/>
                  </a:lnTo>
                  <a:lnTo>
                    <a:pt x="4878" y="97999"/>
                  </a:lnTo>
                  <a:lnTo>
                    <a:pt x="2167" y="103097"/>
                  </a:lnTo>
                  <a:lnTo>
                    <a:pt x="359" y="108189"/>
                  </a:lnTo>
                  <a:lnTo>
                    <a:pt x="0" y="112430"/>
                  </a:lnTo>
                  <a:lnTo>
                    <a:pt x="608" y="116105"/>
                  </a:lnTo>
                  <a:lnTo>
                    <a:pt x="1860" y="119401"/>
                  </a:lnTo>
                  <a:lnTo>
                    <a:pt x="7767" y="127579"/>
                  </a:lnTo>
                  <a:lnTo>
                    <a:pt x="11712" y="132130"/>
                  </a:lnTo>
                  <a:lnTo>
                    <a:pt x="16036" y="135164"/>
                  </a:lnTo>
                  <a:lnTo>
                    <a:pt x="20613" y="137187"/>
                  </a:lnTo>
                  <a:lnTo>
                    <a:pt x="25357" y="138536"/>
                  </a:lnTo>
                  <a:lnTo>
                    <a:pt x="31059" y="139435"/>
                  </a:lnTo>
                  <a:lnTo>
                    <a:pt x="37401" y="140034"/>
                  </a:lnTo>
                  <a:lnTo>
                    <a:pt x="44169" y="140434"/>
                  </a:lnTo>
                  <a:lnTo>
                    <a:pt x="51220" y="139854"/>
                  </a:lnTo>
                  <a:lnTo>
                    <a:pt x="58462" y="138620"/>
                  </a:lnTo>
                  <a:lnTo>
                    <a:pt x="74974" y="134992"/>
                  </a:lnTo>
                  <a:lnTo>
                    <a:pt x="96424" y="130557"/>
                  </a:lnTo>
                  <a:lnTo>
                    <a:pt x="107224" y="127342"/>
                  </a:lnTo>
                  <a:lnTo>
                    <a:pt x="117811" y="123506"/>
                  </a:lnTo>
                  <a:lnTo>
                    <a:pt x="128255" y="119255"/>
                  </a:lnTo>
                  <a:lnTo>
                    <a:pt x="137758" y="114728"/>
                  </a:lnTo>
                  <a:lnTo>
                    <a:pt x="146633" y="110016"/>
                  </a:lnTo>
                  <a:lnTo>
                    <a:pt x="155090" y="105182"/>
                  </a:lnTo>
                  <a:lnTo>
                    <a:pt x="163268" y="101112"/>
                  </a:lnTo>
                  <a:lnTo>
                    <a:pt x="171260" y="97553"/>
                  </a:lnTo>
                  <a:lnTo>
                    <a:pt x="179129" y="94333"/>
                  </a:lnTo>
                  <a:lnTo>
                    <a:pt x="186067" y="90493"/>
                  </a:lnTo>
                  <a:lnTo>
                    <a:pt x="192386" y="86240"/>
                  </a:lnTo>
                  <a:lnTo>
                    <a:pt x="198292" y="81711"/>
                  </a:lnTo>
                  <a:lnTo>
                    <a:pt x="203076" y="77845"/>
                  </a:lnTo>
                  <a:lnTo>
                    <a:pt x="210650" y="71292"/>
                  </a:lnTo>
                  <a:lnTo>
                    <a:pt x="213008" y="68359"/>
                  </a:lnTo>
                  <a:lnTo>
                    <a:pt x="215628" y="62842"/>
                  </a:lnTo>
                  <a:lnTo>
                    <a:pt x="217173" y="61033"/>
                  </a:lnTo>
                  <a:lnTo>
                    <a:pt x="219050" y="59826"/>
                  </a:lnTo>
                  <a:lnTo>
                    <a:pt x="224975" y="57554"/>
                  </a:lnTo>
                  <a:lnTo>
                    <a:pt x="221190" y="57455"/>
                  </a:lnTo>
                  <a:lnTo>
                    <a:pt x="219188" y="59134"/>
                  </a:lnTo>
                  <a:lnTo>
                    <a:pt x="212325" y="69588"/>
                  </a:lnTo>
                  <a:lnTo>
                    <a:pt x="207422" y="78629"/>
                  </a:lnTo>
                  <a:lnTo>
                    <a:pt x="200163" y="88291"/>
                  </a:lnTo>
                  <a:lnTo>
                    <a:pt x="195857" y="93239"/>
                  </a:lnTo>
                  <a:lnTo>
                    <a:pt x="192139" y="99923"/>
                  </a:lnTo>
                  <a:lnTo>
                    <a:pt x="188814" y="107767"/>
                  </a:lnTo>
                  <a:lnTo>
                    <a:pt x="185751" y="116382"/>
                  </a:lnTo>
                  <a:lnTo>
                    <a:pt x="182015" y="124666"/>
                  </a:lnTo>
                  <a:lnTo>
                    <a:pt x="177831" y="132728"/>
                  </a:lnTo>
                  <a:lnTo>
                    <a:pt x="173349" y="140643"/>
                  </a:lnTo>
                  <a:lnTo>
                    <a:pt x="169514" y="149307"/>
                  </a:lnTo>
                  <a:lnTo>
                    <a:pt x="166111" y="158469"/>
                  </a:lnTo>
                  <a:lnTo>
                    <a:pt x="154565" y="193462"/>
                  </a:lnTo>
                  <a:lnTo>
                    <a:pt x="151912" y="202299"/>
                  </a:lnTo>
                  <a:lnTo>
                    <a:pt x="146705" y="221149"/>
                  </a:lnTo>
                  <a:lnTo>
                    <a:pt x="139014" y="250801"/>
                  </a:lnTo>
                  <a:lnTo>
                    <a:pt x="137311" y="259152"/>
                  </a:lnTo>
                  <a:lnTo>
                    <a:pt x="136175" y="266412"/>
                  </a:lnTo>
                  <a:lnTo>
                    <a:pt x="135418" y="272946"/>
                  </a:lnTo>
                  <a:lnTo>
                    <a:pt x="134913" y="279841"/>
                  </a:lnTo>
                  <a:lnTo>
                    <a:pt x="134577" y="286979"/>
                  </a:lnTo>
                  <a:lnTo>
                    <a:pt x="134353" y="294277"/>
                  </a:lnTo>
                  <a:lnTo>
                    <a:pt x="135050" y="299989"/>
                  </a:lnTo>
                  <a:lnTo>
                    <a:pt x="138082" y="308593"/>
                  </a:lnTo>
                  <a:lnTo>
                    <a:pt x="139994" y="315240"/>
                  </a:lnTo>
                  <a:lnTo>
                    <a:pt x="140504" y="318198"/>
                  </a:lnTo>
                  <a:lnTo>
                    <a:pt x="143328" y="323742"/>
                  </a:lnTo>
                  <a:lnTo>
                    <a:pt x="147996" y="330155"/>
                  </a:lnTo>
                  <a:lnTo>
                    <a:pt x="148633" y="333289"/>
                  </a:lnTo>
                  <a:lnTo>
                    <a:pt x="148917" y="335812"/>
                  </a:lnTo>
                  <a:lnTo>
                    <a:pt x="149144" y="331733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33"/>
            <p:cNvSpPr/>
            <p:nvPr/>
          </p:nvSpPr>
          <p:spPr>
            <a:xfrm>
              <a:off x="6012222" y="3078575"/>
              <a:ext cx="182839" cy="164017"/>
            </a:xfrm>
            <a:custGeom>
              <a:avLst/>
              <a:gdLst/>
              <a:ahLst/>
              <a:cxnLst/>
              <a:rect l="0" t="0" r="0" b="0"/>
              <a:pathLst>
                <a:path w="182839" h="164017">
                  <a:moveTo>
                    <a:pt x="91398" y="15145"/>
                  </a:moveTo>
                  <a:lnTo>
                    <a:pt x="91398" y="7839"/>
                  </a:lnTo>
                  <a:lnTo>
                    <a:pt x="95443" y="3573"/>
                  </a:lnTo>
                  <a:lnTo>
                    <a:pt x="98705" y="227"/>
                  </a:lnTo>
                  <a:lnTo>
                    <a:pt x="94880" y="0"/>
                  </a:lnTo>
                  <a:lnTo>
                    <a:pt x="93720" y="815"/>
                  </a:lnTo>
                  <a:lnTo>
                    <a:pt x="92946" y="2205"/>
                  </a:lnTo>
                  <a:lnTo>
                    <a:pt x="92086" y="6007"/>
                  </a:lnTo>
                  <a:lnTo>
                    <a:pt x="91704" y="10519"/>
                  </a:lnTo>
                  <a:lnTo>
                    <a:pt x="90755" y="12908"/>
                  </a:lnTo>
                  <a:lnTo>
                    <a:pt x="87444" y="17820"/>
                  </a:lnTo>
                  <a:lnTo>
                    <a:pt x="85407" y="22825"/>
                  </a:lnTo>
                  <a:lnTo>
                    <a:pt x="84100" y="28892"/>
                  </a:lnTo>
                  <a:lnTo>
                    <a:pt x="83146" y="31082"/>
                  </a:lnTo>
                  <a:lnTo>
                    <a:pt x="79828" y="38033"/>
                  </a:lnTo>
                  <a:lnTo>
                    <a:pt x="77758" y="41410"/>
                  </a:lnTo>
                  <a:lnTo>
                    <a:pt x="75532" y="44509"/>
                  </a:lnTo>
                  <a:lnTo>
                    <a:pt x="73200" y="47421"/>
                  </a:lnTo>
                  <a:lnTo>
                    <a:pt x="70800" y="50209"/>
                  </a:lnTo>
                  <a:lnTo>
                    <a:pt x="68353" y="52914"/>
                  </a:lnTo>
                  <a:lnTo>
                    <a:pt x="63376" y="58178"/>
                  </a:lnTo>
                  <a:lnTo>
                    <a:pt x="58341" y="63340"/>
                  </a:lnTo>
                  <a:lnTo>
                    <a:pt x="55814" y="66748"/>
                  </a:lnTo>
                  <a:lnTo>
                    <a:pt x="53282" y="70714"/>
                  </a:lnTo>
                  <a:lnTo>
                    <a:pt x="50748" y="75051"/>
                  </a:lnTo>
                  <a:lnTo>
                    <a:pt x="48211" y="79636"/>
                  </a:lnTo>
                  <a:lnTo>
                    <a:pt x="43136" y="89245"/>
                  </a:lnTo>
                  <a:lnTo>
                    <a:pt x="40596" y="93332"/>
                  </a:lnTo>
                  <a:lnTo>
                    <a:pt x="38057" y="96903"/>
                  </a:lnTo>
                  <a:lnTo>
                    <a:pt x="35517" y="100130"/>
                  </a:lnTo>
                  <a:lnTo>
                    <a:pt x="32131" y="103129"/>
                  </a:lnTo>
                  <a:lnTo>
                    <a:pt x="28180" y="105974"/>
                  </a:lnTo>
                  <a:lnTo>
                    <a:pt x="23853" y="108718"/>
                  </a:lnTo>
                  <a:lnTo>
                    <a:pt x="20122" y="112240"/>
                  </a:lnTo>
                  <a:lnTo>
                    <a:pt x="16787" y="116282"/>
                  </a:lnTo>
                  <a:lnTo>
                    <a:pt x="13718" y="120670"/>
                  </a:lnTo>
                  <a:lnTo>
                    <a:pt x="10825" y="124442"/>
                  </a:lnTo>
                  <a:lnTo>
                    <a:pt x="8049" y="127803"/>
                  </a:lnTo>
                  <a:lnTo>
                    <a:pt x="5353" y="130890"/>
                  </a:lnTo>
                  <a:lnTo>
                    <a:pt x="3554" y="133795"/>
                  </a:lnTo>
                  <a:lnTo>
                    <a:pt x="2356" y="136579"/>
                  </a:lnTo>
                  <a:lnTo>
                    <a:pt x="1557" y="139281"/>
                  </a:lnTo>
                  <a:lnTo>
                    <a:pt x="1024" y="141929"/>
                  </a:lnTo>
                  <a:lnTo>
                    <a:pt x="669" y="144541"/>
                  </a:lnTo>
                  <a:lnTo>
                    <a:pt x="432" y="147129"/>
                  </a:lnTo>
                  <a:lnTo>
                    <a:pt x="274" y="149701"/>
                  </a:lnTo>
                  <a:lnTo>
                    <a:pt x="0" y="158412"/>
                  </a:lnTo>
                  <a:lnTo>
                    <a:pt x="2235" y="161510"/>
                  </a:lnTo>
                  <a:lnTo>
                    <a:pt x="4016" y="163522"/>
                  </a:lnTo>
                  <a:lnTo>
                    <a:pt x="6897" y="164016"/>
                  </a:lnTo>
                  <a:lnTo>
                    <a:pt x="10510" y="163499"/>
                  </a:lnTo>
                  <a:lnTo>
                    <a:pt x="14613" y="162308"/>
                  </a:lnTo>
                  <a:lnTo>
                    <a:pt x="19041" y="161514"/>
                  </a:lnTo>
                  <a:lnTo>
                    <a:pt x="23687" y="160984"/>
                  </a:lnTo>
                  <a:lnTo>
                    <a:pt x="28478" y="160631"/>
                  </a:lnTo>
                  <a:lnTo>
                    <a:pt x="34211" y="159549"/>
                  </a:lnTo>
                  <a:lnTo>
                    <a:pt x="40574" y="157981"/>
                  </a:lnTo>
                  <a:lnTo>
                    <a:pt x="47355" y="156089"/>
                  </a:lnTo>
                  <a:lnTo>
                    <a:pt x="55263" y="154828"/>
                  </a:lnTo>
                  <a:lnTo>
                    <a:pt x="63921" y="153987"/>
                  </a:lnTo>
                  <a:lnTo>
                    <a:pt x="73081" y="153426"/>
                  </a:lnTo>
                  <a:lnTo>
                    <a:pt x="80880" y="152206"/>
                  </a:lnTo>
                  <a:lnTo>
                    <a:pt x="87773" y="150546"/>
                  </a:lnTo>
                  <a:lnTo>
                    <a:pt x="107821" y="144164"/>
                  </a:lnTo>
                  <a:lnTo>
                    <a:pt x="115047" y="141798"/>
                  </a:lnTo>
                  <a:lnTo>
                    <a:pt x="121557" y="139373"/>
                  </a:lnTo>
                  <a:lnTo>
                    <a:pt x="127591" y="136911"/>
                  </a:lnTo>
                  <a:lnTo>
                    <a:pt x="133306" y="134422"/>
                  </a:lnTo>
                  <a:lnTo>
                    <a:pt x="144172" y="129399"/>
                  </a:lnTo>
                  <a:lnTo>
                    <a:pt x="149441" y="126875"/>
                  </a:lnTo>
                  <a:lnTo>
                    <a:pt x="153800" y="124345"/>
                  </a:lnTo>
                  <a:lnTo>
                    <a:pt x="157553" y="121811"/>
                  </a:lnTo>
                  <a:lnTo>
                    <a:pt x="160901" y="119276"/>
                  </a:lnTo>
                  <a:lnTo>
                    <a:pt x="163980" y="116739"/>
                  </a:lnTo>
                  <a:lnTo>
                    <a:pt x="169659" y="111662"/>
                  </a:lnTo>
                  <a:lnTo>
                    <a:pt x="172359" y="109970"/>
                  </a:lnTo>
                  <a:lnTo>
                    <a:pt x="175005" y="108841"/>
                  </a:lnTo>
                  <a:lnTo>
                    <a:pt x="182838" y="106585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34"/>
            <p:cNvSpPr/>
            <p:nvPr/>
          </p:nvSpPr>
          <p:spPr>
            <a:xfrm>
              <a:off x="6111241" y="3096950"/>
              <a:ext cx="99033" cy="286331"/>
            </a:xfrm>
            <a:custGeom>
              <a:avLst/>
              <a:gdLst/>
              <a:ahLst/>
              <a:cxnLst/>
              <a:rect l="0" t="0" r="0" b="0"/>
              <a:pathLst>
                <a:path w="99033" h="286331">
                  <a:moveTo>
                    <a:pt x="91439" y="4390"/>
                  </a:moveTo>
                  <a:lnTo>
                    <a:pt x="91439" y="345"/>
                  </a:lnTo>
                  <a:lnTo>
                    <a:pt x="92285" y="0"/>
                  </a:lnTo>
                  <a:lnTo>
                    <a:pt x="93697" y="617"/>
                  </a:lnTo>
                  <a:lnTo>
                    <a:pt x="98966" y="4325"/>
                  </a:lnTo>
                  <a:lnTo>
                    <a:pt x="99032" y="8416"/>
                  </a:lnTo>
                  <a:lnTo>
                    <a:pt x="98194" y="9614"/>
                  </a:lnTo>
                  <a:lnTo>
                    <a:pt x="96790" y="10413"/>
                  </a:lnTo>
                  <a:lnTo>
                    <a:pt x="95006" y="10945"/>
                  </a:lnTo>
                  <a:lnTo>
                    <a:pt x="92971" y="12994"/>
                  </a:lnTo>
                  <a:lnTo>
                    <a:pt x="90767" y="16052"/>
                  </a:lnTo>
                  <a:lnTo>
                    <a:pt x="88451" y="19785"/>
                  </a:lnTo>
                  <a:lnTo>
                    <a:pt x="86061" y="23967"/>
                  </a:lnTo>
                  <a:lnTo>
                    <a:pt x="81147" y="33129"/>
                  </a:lnTo>
                  <a:lnTo>
                    <a:pt x="77804" y="37943"/>
                  </a:lnTo>
                  <a:lnTo>
                    <a:pt x="73883" y="42845"/>
                  </a:lnTo>
                  <a:lnTo>
                    <a:pt x="69575" y="47807"/>
                  </a:lnTo>
                  <a:lnTo>
                    <a:pt x="65856" y="53654"/>
                  </a:lnTo>
                  <a:lnTo>
                    <a:pt x="62531" y="60093"/>
                  </a:lnTo>
                  <a:lnTo>
                    <a:pt x="59467" y="66925"/>
                  </a:lnTo>
                  <a:lnTo>
                    <a:pt x="55731" y="74020"/>
                  </a:lnTo>
                  <a:lnTo>
                    <a:pt x="51547" y="81290"/>
                  </a:lnTo>
                  <a:lnTo>
                    <a:pt x="47064" y="88677"/>
                  </a:lnTo>
                  <a:lnTo>
                    <a:pt x="43229" y="96141"/>
                  </a:lnTo>
                  <a:lnTo>
                    <a:pt x="39826" y="103657"/>
                  </a:lnTo>
                  <a:lnTo>
                    <a:pt x="36710" y="111208"/>
                  </a:lnTo>
                  <a:lnTo>
                    <a:pt x="33787" y="118782"/>
                  </a:lnTo>
                  <a:lnTo>
                    <a:pt x="28280" y="133971"/>
                  </a:lnTo>
                  <a:lnTo>
                    <a:pt x="25627" y="142424"/>
                  </a:lnTo>
                  <a:lnTo>
                    <a:pt x="15284" y="178067"/>
                  </a:lnTo>
                  <a:lnTo>
                    <a:pt x="5088" y="209818"/>
                  </a:lnTo>
                  <a:lnTo>
                    <a:pt x="3392" y="217541"/>
                  </a:lnTo>
                  <a:lnTo>
                    <a:pt x="2261" y="225231"/>
                  </a:lnTo>
                  <a:lnTo>
                    <a:pt x="1507" y="232898"/>
                  </a:lnTo>
                  <a:lnTo>
                    <a:pt x="1005" y="239702"/>
                  </a:lnTo>
                  <a:lnTo>
                    <a:pt x="669" y="245931"/>
                  </a:lnTo>
                  <a:lnTo>
                    <a:pt x="297" y="257368"/>
                  </a:lnTo>
                  <a:lnTo>
                    <a:pt x="0" y="28633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5"/>
            <p:cNvSpPr/>
            <p:nvPr/>
          </p:nvSpPr>
          <p:spPr>
            <a:xfrm>
              <a:off x="5875020" y="3619512"/>
              <a:ext cx="689798" cy="144181"/>
            </a:xfrm>
            <a:custGeom>
              <a:avLst/>
              <a:gdLst/>
              <a:ahLst/>
              <a:cxnLst/>
              <a:rect l="0" t="0" r="0" b="0"/>
              <a:pathLst>
                <a:path w="689798" h="144181">
                  <a:moveTo>
                    <a:pt x="0" y="68568"/>
                  </a:moveTo>
                  <a:lnTo>
                    <a:pt x="76604" y="68568"/>
                  </a:lnTo>
                  <a:lnTo>
                    <a:pt x="93878" y="70826"/>
                  </a:lnTo>
                  <a:lnTo>
                    <a:pt x="112844" y="74652"/>
                  </a:lnTo>
                  <a:lnTo>
                    <a:pt x="132562" y="79174"/>
                  </a:lnTo>
                  <a:lnTo>
                    <a:pt x="152614" y="81749"/>
                  </a:lnTo>
                  <a:lnTo>
                    <a:pt x="172815" y="83739"/>
                  </a:lnTo>
                  <a:lnTo>
                    <a:pt x="193083" y="87447"/>
                  </a:lnTo>
                  <a:lnTo>
                    <a:pt x="227578" y="94293"/>
                  </a:lnTo>
                  <a:lnTo>
                    <a:pt x="239772" y="95879"/>
                  </a:lnTo>
                  <a:lnTo>
                    <a:pt x="252135" y="96935"/>
                  </a:lnTo>
                  <a:lnTo>
                    <a:pt x="264610" y="97640"/>
                  </a:lnTo>
                  <a:lnTo>
                    <a:pt x="277160" y="98956"/>
                  </a:lnTo>
                  <a:lnTo>
                    <a:pt x="289760" y="100680"/>
                  </a:lnTo>
                  <a:lnTo>
                    <a:pt x="315049" y="104853"/>
                  </a:lnTo>
                  <a:lnTo>
                    <a:pt x="365777" y="114431"/>
                  </a:lnTo>
                  <a:lnTo>
                    <a:pt x="378472" y="116924"/>
                  </a:lnTo>
                  <a:lnTo>
                    <a:pt x="391168" y="118585"/>
                  </a:lnTo>
                  <a:lnTo>
                    <a:pt x="403865" y="119693"/>
                  </a:lnTo>
                  <a:lnTo>
                    <a:pt x="416564" y="120431"/>
                  </a:lnTo>
                  <a:lnTo>
                    <a:pt x="441962" y="121252"/>
                  </a:lnTo>
                  <a:lnTo>
                    <a:pt x="504614" y="121822"/>
                  </a:lnTo>
                  <a:lnTo>
                    <a:pt x="526815" y="121870"/>
                  </a:lnTo>
                  <a:lnTo>
                    <a:pt x="547972" y="119633"/>
                  </a:lnTo>
                  <a:lnTo>
                    <a:pt x="567816" y="115817"/>
                  </a:lnTo>
                  <a:lnTo>
                    <a:pt x="576665" y="113614"/>
                  </a:lnTo>
                  <a:lnTo>
                    <a:pt x="585103" y="111299"/>
                  </a:lnTo>
                  <a:lnTo>
                    <a:pt x="601253" y="106469"/>
                  </a:lnTo>
                  <a:lnTo>
                    <a:pt x="609115" y="103995"/>
                  </a:lnTo>
                  <a:lnTo>
                    <a:pt x="616897" y="100653"/>
                  </a:lnTo>
                  <a:lnTo>
                    <a:pt x="624625" y="96731"/>
                  </a:lnTo>
                  <a:lnTo>
                    <a:pt x="639137" y="88705"/>
                  </a:lnTo>
                  <a:lnTo>
                    <a:pt x="651232" y="82316"/>
                  </a:lnTo>
                  <a:lnTo>
                    <a:pt x="656829" y="78580"/>
                  </a:lnTo>
                  <a:lnTo>
                    <a:pt x="662252" y="74396"/>
                  </a:lnTo>
                  <a:lnTo>
                    <a:pt x="667561" y="69914"/>
                  </a:lnTo>
                  <a:lnTo>
                    <a:pt x="671948" y="65232"/>
                  </a:lnTo>
                  <a:lnTo>
                    <a:pt x="675719" y="60417"/>
                  </a:lnTo>
                  <a:lnTo>
                    <a:pt x="679079" y="55514"/>
                  </a:lnTo>
                  <a:lnTo>
                    <a:pt x="681319" y="51399"/>
                  </a:lnTo>
                  <a:lnTo>
                    <a:pt x="682813" y="47809"/>
                  </a:lnTo>
                  <a:lnTo>
                    <a:pt x="683809" y="44569"/>
                  </a:lnTo>
                  <a:lnTo>
                    <a:pt x="685319" y="40715"/>
                  </a:lnTo>
                  <a:lnTo>
                    <a:pt x="687173" y="36453"/>
                  </a:lnTo>
                  <a:lnTo>
                    <a:pt x="689255" y="31918"/>
                  </a:lnTo>
                  <a:lnTo>
                    <a:pt x="689797" y="28048"/>
                  </a:lnTo>
                  <a:lnTo>
                    <a:pt x="689312" y="24621"/>
                  </a:lnTo>
                  <a:lnTo>
                    <a:pt x="688141" y="21491"/>
                  </a:lnTo>
                  <a:lnTo>
                    <a:pt x="687361" y="18556"/>
                  </a:lnTo>
                  <a:lnTo>
                    <a:pt x="686840" y="15754"/>
                  </a:lnTo>
                  <a:lnTo>
                    <a:pt x="686494" y="13038"/>
                  </a:lnTo>
                  <a:lnTo>
                    <a:pt x="685416" y="10382"/>
                  </a:lnTo>
                  <a:lnTo>
                    <a:pt x="683850" y="7764"/>
                  </a:lnTo>
                  <a:lnTo>
                    <a:pt x="678278" y="123"/>
                  </a:lnTo>
                  <a:lnTo>
                    <a:pt x="671628" y="0"/>
                  </a:lnTo>
                  <a:lnTo>
                    <a:pt x="663841" y="6074"/>
                  </a:lnTo>
                  <a:lnTo>
                    <a:pt x="660154" y="8279"/>
                  </a:lnTo>
                  <a:lnTo>
                    <a:pt x="656003" y="10595"/>
                  </a:lnTo>
                  <a:lnTo>
                    <a:pt x="652389" y="13833"/>
                  </a:lnTo>
                  <a:lnTo>
                    <a:pt x="649132" y="17685"/>
                  </a:lnTo>
                  <a:lnTo>
                    <a:pt x="646115" y="21946"/>
                  </a:lnTo>
                  <a:lnTo>
                    <a:pt x="642409" y="26480"/>
                  </a:lnTo>
                  <a:lnTo>
                    <a:pt x="638247" y="31196"/>
                  </a:lnTo>
                  <a:lnTo>
                    <a:pt x="633778" y="36033"/>
                  </a:lnTo>
                  <a:lnTo>
                    <a:pt x="629952" y="40952"/>
                  </a:lnTo>
                  <a:lnTo>
                    <a:pt x="626555" y="45924"/>
                  </a:lnTo>
                  <a:lnTo>
                    <a:pt x="623443" y="50932"/>
                  </a:lnTo>
                  <a:lnTo>
                    <a:pt x="618829" y="55964"/>
                  </a:lnTo>
                  <a:lnTo>
                    <a:pt x="613213" y="61012"/>
                  </a:lnTo>
                  <a:lnTo>
                    <a:pt x="606928" y="66071"/>
                  </a:lnTo>
                  <a:lnTo>
                    <a:pt x="601046" y="71137"/>
                  </a:lnTo>
                  <a:lnTo>
                    <a:pt x="595431" y="76207"/>
                  </a:lnTo>
                  <a:lnTo>
                    <a:pt x="589994" y="81281"/>
                  </a:lnTo>
                  <a:lnTo>
                    <a:pt x="583829" y="86357"/>
                  </a:lnTo>
                  <a:lnTo>
                    <a:pt x="577180" y="91434"/>
                  </a:lnTo>
                  <a:lnTo>
                    <a:pt x="570207" y="96512"/>
                  </a:lnTo>
                  <a:lnTo>
                    <a:pt x="555686" y="106670"/>
                  </a:lnTo>
                  <a:lnTo>
                    <a:pt x="548257" y="111749"/>
                  </a:lnTo>
                  <a:lnTo>
                    <a:pt x="541611" y="116829"/>
                  </a:lnTo>
                  <a:lnTo>
                    <a:pt x="535488" y="121908"/>
                  </a:lnTo>
                  <a:lnTo>
                    <a:pt x="529712" y="126989"/>
                  </a:lnTo>
                  <a:lnTo>
                    <a:pt x="523321" y="130375"/>
                  </a:lnTo>
                  <a:lnTo>
                    <a:pt x="509448" y="134138"/>
                  </a:lnTo>
                  <a:lnTo>
                    <a:pt x="494814" y="138068"/>
                  </a:lnTo>
                  <a:lnTo>
                    <a:pt x="478998" y="141791"/>
                  </a:lnTo>
                  <a:lnTo>
                    <a:pt x="460679" y="143445"/>
                  </a:lnTo>
                  <a:lnTo>
                    <a:pt x="443506" y="144180"/>
                  </a:lnTo>
                  <a:lnTo>
                    <a:pt x="426561" y="143660"/>
                  </a:lnTo>
                  <a:lnTo>
                    <a:pt x="407740" y="140607"/>
                  </a:lnTo>
                  <a:lnTo>
                    <a:pt x="388087" y="136428"/>
                  </a:lnTo>
                  <a:lnTo>
                    <a:pt x="378105" y="134128"/>
                  </a:lnTo>
                  <a:lnTo>
                    <a:pt x="368910" y="130901"/>
                  </a:lnTo>
                  <a:lnTo>
                    <a:pt x="360241" y="127057"/>
                  </a:lnTo>
                  <a:lnTo>
                    <a:pt x="351920" y="122801"/>
                  </a:lnTo>
                  <a:lnTo>
                    <a:pt x="342140" y="118270"/>
                  </a:lnTo>
                  <a:lnTo>
                    <a:pt x="319985" y="108721"/>
                  </a:lnTo>
                  <a:lnTo>
                    <a:pt x="309843" y="103803"/>
                  </a:lnTo>
                  <a:lnTo>
                    <a:pt x="300542" y="98831"/>
                  </a:lnTo>
                  <a:lnTo>
                    <a:pt x="291802" y="93824"/>
                  </a:lnTo>
                  <a:lnTo>
                    <a:pt x="273059" y="83744"/>
                  </a:lnTo>
                  <a:lnTo>
                    <a:pt x="263319" y="78685"/>
                  </a:lnTo>
                  <a:lnTo>
                    <a:pt x="254286" y="74466"/>
                  </a:lnTo>
                  <a:lnTo>
                    <a:pt x="245725" y="70807"/>
                  </a:lnTo>
                  <a:lnTo>
                    <a:pt x="237476" y="67521"/>
                  </a:lnTo>
                  <a:lnTo>
                    <a:pt x="230284" y="63636"/>
                  </a:lnTo>
                  <a:lnTo>
                    <a:pt x="223796" y="59354"/>
                  </a:lnTo>
                  <a:lnTo>
                    <a:pt x="217778" y="54805"/>
                  </a:lnTo>
                  <a:lnTo>
                    <a:pt x="212918" y="50926"/>
                  </a:lnTo>
                  <a:lnTo>
                    <a:pt x="208833" y="47494"/>
                  </a:lnTo>
                  <a:lnTo>
                    <a:pt x="205262" y="44359"/>
                  </a:lnTo>
                  <a:lnTo>
                    <a:pt x="202881" y="41422"/>
                  </a:lnTo>
                  <a:lnTo>
                    <a:pt x="201294" y="38618"/>
                  </a:lnTo>
                  <a:lnTo>
                    <a:pt x="198747" y="32078"/>
                  </a:lnTo>
                  <a:lnTo>
                    <a:pt x="199385" y="31542"/>
                  </a:lnTo>
                  <a:lnTo>
                    <a:pt x="202351" y="30945"/>
                  </a:lnTo>
                  <a:lnTo>
                    <a:pt x="218085" y="30562"/>
                  </a:lnTo>
                  <a:lnTo>
                    <a:pt x="237620" y="31343"/>
                  </a:lnTo>
                  <a:lnTo>
                    <a:pt x="252083" y="34525"/>
                  </a:lnTo>
                  <a:lnTo>
                    <a:pt x="307841" y="48381"/>
                  </a:lnTo>
                  <a:lnTo>
                    <a:pt x="323367" y="51130"/>
                  </a:lnTo>
                  <a:lnTo>
                    <a:pt x="342900" y="53329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6"/>
            <p:cNvSpPr/>
            <p:nvPr/>
          </p:nvSpPr>
          <p:spPr>
            <a:xfrm>
              <a:off x="327660" y="2308860"/>
              <a:ext cx="312421" cy="335281"/>
            </a:xfrm>
            <a:custGeom>
              <a:avLst/>
              <a:gdLst/>
              <a:ahLst/>
              <a:cxnLst/>
              <a:rect l="0" t="0" r="0" b="0"/>
              <a:pathLst>
                <a:path w="312421" h="335281">
                  <a:moveTo>
                    <a:pt x="312420" y="0"/>
                  </a:moveTo>
                  <a:lnTo>
                    <a:pt x="312420" y="11352"/>
                  </a:lnTo>
                  <a:lnTo>
                    <a:pt x="310162" y="18027"/>
                  </a:lnTo>
                  <a:lnTo>
                    <a:pt x="306337" y="27486"/>
                  </a:lnTo>
                  <a:lnTo>
                    <a:pt x="301814" y="40156"/>
                  </a:lnTo>
                  <a:lnTo>
                    <a:pt x="298576" y="47091"/>
                  </a:lnTo>
                  <a:lnTo>
                    <a:pt x="294724" y="54254"/>
                  </a:lnTo>
                  <a:lnTo>
                    <a:pt x="290463" y="61569"/>
                  </a:lnTo>
                  <a:lnTo>
                    <a:pt x="281212" y="76471"/>
                  </a:lnTo>
                  <a:lnTo>
                    <a:pt x="276375" y="84001"/>
                  </a:lnTo>
                  <a:lnTo>
                    <a:pt x="271457" y="92407"/>
                  </a:lnTo>
                  <a:lnTo>
                    <a:pt x="266484" y="101398"/>
                  </a:lnTo>
                  <a:lnTo>
                    <a:pt x="256444" y="120419"/>
                  </a:lnTo>
                  <a:lnTo>
                    <a:pt x="246337" y="140162"/>
                  </a:lnTo>
                  <a:lnTo>
                    <a:pt x="239578" y="151014"/>
                  </a:lnTo>
                  <a:lnTo>
                    <a:pt x="231686" y="162483"/>
                  </a:lnTo>
                  <a:lnTo>
                    <a:pt x="198729" y="207261"/>
                  </a:lnTo>
                  <a:lnTo>
                    <a:pt x="190060" y="216914"/>
                  </a:lnTo>
                  <a:lnTo>
                    <a:pt x="180893" y="225890"/>
                  </a:lnTo>
                  <a:lnTo>
                    <a:pt x="171396" y="234413"/>
                  </a:lnTo>
                  <a:lnTo>
                    <a:pt x="151811" y="252915"/>
                  </a:lnTo>
                  <a:lnTo>
                    <a:pt x="141848" y="262590"/>
                  </a:lnTo>
                  <a:lnTo>
                    <a:pt x="131818" y="270733"/>
                  </a:lnTo>
                  <a:lnTo>
                    <a:pt x="121746" y="277856"/>
                  </a:lnTo>
                  <a:lnTo>
                    <a:pt x="111644" y="284297"/>
                  </a:lnTo>
                  <a:lnTo>
                    <a:pt x="101522" y="290285"/>
                  </a:lnTo>
                  <a:lnTo>
                    <a:pt x="91389" y="295970"/>
                  </a:lnTo>
                  <a:lnTo>
                    <a:pt x="71097" y="306802"/>
                  </a:lnTo>
                  <a:lnTo>
                    <a:pt x="50790" y="317261"/>
                  </a:lnTo>
                  <a:lnTo>
                    <a:pt x="41480" y="321574"/>
                  </a:lnTo>
                  <a:lnTo>
                    <a:pt x="32733" y="325296"/>
                  </a:lnTo>
                  <a:lnTo>
                    <a:pt x="24362" y="328624"/>
                  </a:lnTo>
                  <a:lnTo>
                    <a:pt x="17935" y="330843"/>
                  </a:lnTo>
                  <a:lnTo>
                    <a:pt x="12803" y="332322"/>
                  </a:lnTo>
                  <a:lnTo>
                    <a:pt x="0" y="3352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7"/>
            <p:cNvSpPr/>
            <p:nvPr/>
          </p:nvSpPr>
          <p:spPr>
            <a:xfrm>
              <a:off x="342900" y="2401359"/>
              <a:ext cx="396241" cy="166582"/>
            </a:xfrm>
            <a:custGeom>
              <a:avLst/>
              <a:gdLst/>
              <a:ahLst/>
              <a:cxnLst/>
              <a:rect l="0" t="0" r="0" b="0"/>
              <a:pathLst>
                <a:path w="396241" h="166582">
                  <a:moveTo>
                    <a:pt x="0" y="6561"/>
                  </a:moveTo>
                  <a:lnTo>
                    <a:pt x="4045" y="2516"/>
                  </a:lnTo>
                  <a:lnTo>
                    <a:pt x="6084" y="1324"/>
                  </a:lnTo>
                  <a:lnTo>
                    <a:pt x="10606" y="0"/>
                  </a:lnTo>
                  <a:lnTo>
                    <a:pt x="12151" y="494"/>
                  </a:lnTo>
                  <a:lnTo>
                    <a:pt x="13180" y="1670"/>
                  </a:lnTo>
                  <a:lnTo>
                    <a:pt x="13867" y="3300"/>
                  </a:lnTo>
                  <a:lnTo>
                    <a:pt x="16018" y="4387"/>
                  </a:lnTo>
                  <a:lnTo>
                    <a:pt x="27136" y="6764"/>
                  </a:lnTo>
                  <a:lnTo>
                    <a:pt x="36331" y="10320"/>
                  </a:lnTo>
                  <a:lnTo>
                    <a:pt x="41154" y="13301"/>
                  </a:lnTo>
                  <a:lnTo>
                    <a:pt x="46063" y="16981"/>
                  </a:lnTo>
                  <a:lnTo>
                    <a:pt x="51028" y="21127"/>
                  </a:lnTo>
                  <a:lnTo>
                    <a:pt x="56032" y="25585"/>
                  </a:lnTo>
                  <a:lnTo>
                    <a:pt x="66108" y="35054"/>
                  </a:lnTo>
                  <a:lnTo>
                    <a:pt x="72012" y="39950"/>
                  </a:lnTo>
                  <a:lnTo>
                    <a:pt x="78488" y="44907"/>
                  </a:lnTo>
                  <a:lnTo>
                    <a:pt x="85345" y="49905"/>
                  </a:lnTo>
                  <a:lnTo>
                    <a:pt x="99738" y="59974"/>
                  </a:lnTo>
                  <a:lnTo>
                    <a:pt x="107132" y="65030"/>
                  </a:lnTo>
                  <a:lnTo>
                    <a:pt x="114601" y="70940"/>
                  </a:lnTo>
                  <a:lnTo>
                    <a:pt x="122121" y="77421"/>
                  </a:lnTo>
                  <a:lnTo>
                    <a:pt x="129674" y="84281"/>
                  </a:lnTo>
                  <a:lnTo>
                    <a:pt x="138096" y="90547"/>
                  </a:lnTo>
                  <a:lnTo>
                    <a:pt x="147097" y="96419"/>
                  </a:lnTo>
                  <a:lnTo>
                    <a:pt x="156485" y="102026"/>
                  </a:lnTo>
                  <a:lnTo>
                    <a:pt x="166130" y="107458"/>
                  </a:lnTo>
                  <a:lnTo>
                    <a:pt x="185878" y="118009"/>
                  </a:lnTo>
                  <a:lnTo>
                    <a:pt x="216036" y="133469"/>
                  </a:lnTo>
                  <a:lnTo>
                    <a:pt x="226997" y="137733"/>
                  </a:lnTo>
                  <a:lnTo>
                    <a:pt x="238538" y="141422"/>
                  </a:lnTo>
                  <a:lnTo>
                    <a:pt x="250465" y="144729"/>
                  </a:lnTo>
                  <a:lnTo>
                    <a:pt x="262650" y="147779"/>
                  </a:lnTo>
                  <a:lnTo>
                    <a:pt x="321210" y="161367"/>
                  </a:lnTo>
                  <a:lnTo>
                    <a:pt x="332674" y="163105"/>
                  </a:lnTo>
                  <a:lnTo>
                    <a:pt x="344549" y="164264"/>
                  </a:lnTo>
                  <a:lnTo>
                    <a:pt x="366493" y="165551"/>
                  </a:lnTo>
                  <a:lnTo>
                    <a:pt x="396240" y="16658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8"/>
            <p:cNvSpPr/>
            <p:nvPr/>
          </p:nvSpPr>
          <p:spPr>
            <a:xfrm>
              <a:off x="807720" y="2430780"/>
              <a:ext cx="266701" cy="15241"/>
            </a:xfrm>
            <a:custGeom>
              <a:avLst/>
              <a:gdLst/>
              <a:ahLst/>
              <a:cxnLst/>
              <a:rect l="0" t="0" r="0" b="0"/>
              <a:pathLst>
                <a:path w="266701" h="15241">
                  <a:moveTo>
                    <a:pt x="0" y="15240"/>
                  </a:moveTo>
                  <a:lnTo>
                    <a:pt x="60739" y="15240"/>
                  </a:lnTo>
                  <a:lnTo>
                    <a:pt x="70973" y="14393"/>
                  </a:lnTo>
                  <a:lnTo>
                    <a:pt x="82876" y="12982"/>
                  </a:lnTo>
                  <a:lnTo>
                    <a:pt x="95890" y="11195"/>
                  </a:lnTo>
                  <a:lnTo>
                    <a:pt x="108800" y="10003"/>
                  </a:lnTo>
                  <a:lnTo>
                    <a:pt x="121640" y="9209"/>
                  </a:lnTo>
                  <a:lnTo>
                    <a:pt x="134433" y="8679"/>
                  </a:lnTo>
                  <a:lnTo>
                    <a:pt x="147196" y="7480"/>
                  </a:lnTo>
                  <a:lnTo>
                    <a:pt x="159937" y="5833"/>
                  </a:lnTo>
                  <a:lnTo>
                    <a:pt x="172665" y="3889"/>
                  </a:lnTo>
                  <a:lnTo>
                    <a:pt x="185383" y="2592"/>
                  </a:lnTo>
                  <a:lnTo>
                    <a:pt x="198095" y="1728"/>
                  </a:lnTo>
                  <a:lnTo>
                    <a:pt x="221816" y="768"/>
                  </a:lnTo>
                  <a:lnTo>
                    <a:pt x="253225" y="152"/>
                  </a:lnTo>
                  <a:lnTo>
                    <a:pt x="2667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9"/>
            <p:cNvSpPr/>
            <p:nvPr/>
          </p:nvSpPr>
          <p:spPr>
            <a:xfrm>
              <a:off x="883920" y="2522220"/>
              <a:ext cx="236221" cy="15148"/>
            </a:xfrm>
            <a:custGeom>
              <a:avLst/>
              <a:gdLst/>
              <a:ahLst/>
              <a:cxnLst/>
              <a:rect l="0" t="0" r="0" b="0"/>
              <a:pathLst>
                <a:path w="236221" h="15148">
                  <a:moveTo>
                    <a:pt x="0" y="7620"/>
                  </a:moveTo>
                  <a:lnTo>
                    <a:pt x="10606" y="7620"/>
                  </a:lnTo>
                  <a:lnTo>
                    <a:pt x="13844" y="8467"/>
                  </a:lnTo>
                  <a:lnTo>
                    <a:pt x="17696" y="9878"/>
                  </a:lnTo>
                  <a:lnTo>
                    <a:pt x="21957" y="11665"/>
                  </a:lnTo>
                  <a:lnTo>
                    <a:pt x="27338" y="12857"/>
                  </a:lnTo>
                  <a:lnTo>
                    <a:pt x="33466" y="13651"/>
                  </a:lnTo>
                  <a:lnTo>
                    <a:pt x="40090" y="14181"/>
                  </a:lnTo>
                  <a:lnTo>
                    <a:pt x="47894" y="14534"/>
                  </a:lnTo>
                  <a:lnTo>
                    <a:pt x="65595" y="14926"/>
                  </a:lnTo>
                  <a:lnTo>
                    <a:pt x="94601" y="15147"/>
                  </a:lnTo>
                  <a:lnTo>
                    <a:pt x="105400" y="14331"/>
                  </a:lnTo>
                  <a:lnTo>
                    <a:pt x="116834" y="12941"/>
                  </a:lnTo>
                  <a:lnTo>
                    <a:pt x="128689" y="11167"/>
                  </a:lnTo>
                  <a:lnTo>
                    <a:pt x="139979" y="9985"/>
                  </a:lnTo>
                  <a:lnTo>
                    <a:pt x="150893" y="9197"/>
                  </a:lnTo>
                  <a:lnTo>
                    <a:pt x="161555" y="8671"/>
                  </a:lnTo>
                  <a:lnTo>
                    <a:pt x="172897" y="7474"/>
                  </a:lnTo>
                  <a:lnTo>
                    <a:pt x="184691" y="5829"/>
                  </a:lnTo>
                  <a:lnTo>
                    <a:pt x="196787" y="3886"/>
                  </a:lnTo>
                  <a:lnTo>
                    <a:pt x="206545" y="2591"/>
                  </a:lnTo>
                  <a:lnTo>
                    <a:pt x="214743" y="1727"/>
                  </a:lnTo>
                  <a:lnTo>
                    <a:pt x="23622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0"/>
            <p:cNvSpPr/>
            <p:nvPr/>
          </p:nvSpPr>
          <p:spPr>
            <a:xfrm>
              <a:off x="1318260" y="2301240"/>
              <a:ext cx="45721" cy="251461"/>
            </a:xfrm>
            <a:custGeom>
              <a:avLst/>
              <a:gdLst/>
              <a:ahLst/>
              <a:cxnLst/>
              <a:rect l="0" t="0" r="0" b="0"/>
              <a:pathLst>
                <a:path w="45721" h="251461">
                  <a:moveTo>
                    <a:pt x="45720" y="0"/>
                  </a:moveTo>
                  <a:lnTo>
                    <a:pt x="41675" y="4045"/>
                  </a:lnTo>
                  <a:lnTo>
                    <a:pt x="40483" y="6084"/>
                  </a:lnTo>
                  <a:lnTo>
                    <a:pt x="39159" y="10606"/>
                  </a:lnTo>
                  <a:lnTo>
                    <a:pt x="37960" y="14691"/>
                  </a:lnTo>
                  <a:lnTo>
                    <a:pt x="34369" y="26002"/>
                  </a:lnTo>
                  <a:lnTo>
                    <a:pt x="33073" y="31728"/>
                  </a:lnTo>
                  <a:lnTo>
                    <a:pt x="32208" y="37239"/>
                  </a:lnTo>
                  <a:lnTo>
                    <a:pt x="31632" y="42606"/>
                  </a:lnTo>
                  <a:lnTo>
                    <a:pt x="30402" y="48724"/>
                  </a:lnTo>
                  <a:lnTo>
                    <a:pt x="28734" y="55343"/>
                  </a:lnTo>
                  <a:lnTo>
                    <a:pt x="24624" y="70317"/>
                  </a:lnTo>
                  <a:lnTo>
                    <a:pt x="19975" y="88261"/>
                  </a:lnTo>
                  <a:lnTo>
                    <a:pt x="17550" y="96941"/>
                  </a:lnTo>
                  <a:lnTo>
                    <a:pt x="12598" y="113358"/>
                  </a:lnTo>
                  <a:lnTo>
                    <a:pt x="10939" y="122139"/>
                  </a:lnTo>
                  <a:lnTo>
                    <a:pt x="9832" y="131379"/>
                  </a:lnTo>
                  <a:lnTo>
                    <a:pt x="9095" y="140926"/>
                  </a:lnTo>
                  <a:lnTo>
                    <a:pt x="7756" y="149831"/>
                  </a:lnTo>
                  <a:lnTo>
                    <a:pt x="6018" y="158307"/>
                  </a:lnTo>
                  <a:lnTo>
                    <a:pt x="4012" y="166498"/>
                  </a:lnTo>
                  <a:lnTo>
                    <a:pt x="2675" y="174499"/>
                  </a:lnTo>
                  <a:lnTo>
                    <a:pt x="1783" y="182373"/>
                  </a:lnTo>
                  <a:lnTo>
                    <a:pt x="1189" y="190162"/>
                  </a:lnTo>
                  <a:lnTo>
                    <a:pt x="793" y="197895"/>
                  </a:lnTo>
                  <a:lnTo>
                    <a:pt x="352" y="213260"/>
                  </a:lnTo>
                  <a:lnTo>
                    <a:pt x="46" y="234869"/>
                  </a:lnTo>
                  <a:lnTo>
                    <a:pt x="0" y="2514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1"/>
            <p:cNvSpPr/>
            <p:nvPr/>
          </p:nvSpPr>
          <p:spPr>
            <a:xfrm>
              <a:off x="1448378" y="2240308"/>
              <a:ext cx="134604" cy="211656"/>
            </a:xfrm>
            <a:custGeom>
              <a:avLst/>
              <a:gdLst/>
              <a:ahLst/>
              <a:cxnLst/>
              <a:rect l="0" t="0" r="0" b="0"/>
              <a:pathLst>
                <a:path w="134604" h="211656">
                  <a:moveTo>
                    <a:pt x="113722" y="7592"/>
                  </a:moveTo>
                  <a:lnTo>
                    <a:pt x="109677" y="7592"/>
                  </a:lnTo>
                  <a:lnTo>
                    <a:pt x="108485" y="6746"/>
                  </a:lnTo>
                  <a:lnTo>
                    <a:pt x="107691" y="5335"/>
                  </a:lnTo>
                  <a:lnTo>
                    <a:pt x="106130" y="65"/>
                  </a:lnTo>
                  <a:lnTo>
                    <a:pt x="102065" y="0"/>
                  </a:lnTo>
                  <a:lnTo>
                    <a:pt x="100024" y="837"/>
                  </a:lnTo>
                  <a:lnTo>
                    <a:pt x="97817" y="2242"/>
                  </a:lnTo>
                  <a:lnTo>
                    <a:pt x="95499" y="4026"/>
                  </a:lnTo>
                  <a:lnTo>
                    <a:pt x="93106" y="6908"/>
                  </a:lnTo>
                  <a:lnTo>
                    <a:pt x="90665" y="10523"/>
                  </a:lnTo>
                  <a:lnTo>
                    <a:pt x="88191" y="14626"/>
                  </a:lnTo>
                  <a:lnTo>
                    <a:pt x="84848" y="19055"/>
                  </a:lnTo>
                  <a:lnTo>
                    <a:pt x="80926" y="23701"/>
                  </a:lnTo>
                  <a:lnTo>
                    <a:pt x="76618" y="28491"/>
                  </a:lnTo>
                  <a:lnTo>
                    <a:pt x="72053" y="34225"/>
                  </a:lnTo>
                  <a:lnTo>
                    <a:pt x="67316" y="40587"/>
                  </a:lnTo>
                  <a:lnTo>
                    <a:pt x="57537" y="54430"/>
                  </a:lnTo>
                  <a:lnTo>
                    <a:pt x="47547" y="69049"/>
                  </a:lnTo>
                  <a:lnTo>
                    <a:pt x="42512" y="77350"/>
                  </a:lnTo>
                  <a:lnTo>
                    <a:pt x="37462" y="86271"/>
                  </a:lnTo>
                  <a:lnTo>
                    <a:pt x="32402" y="95605"/>
                  </a:lnTo>
                  <a:lnTo>
                    <a:pt x="27335" y="104367"/>
                  </a:lnTo>
                  <a:lnTo>
                    <a:pt x="17190" y="120877"/>
                  </a:lnTo>
                  <a:lnTo>
                    <a:pt x="12961" y="128835"/>
                  </a:lnTo>
                  <a:lnTo>
                    <a:pt x="9295" y="136681"/>
                  </a:lnTo>
                  <a:lnTo>
                    <a:pt x="6004" y="144451"/>
                  </a:lnTo>
                  <a:lnTo>
                    <a:pt x="3810" y="152172"/>
                  </a:lnTo>
                  <a:lnTo>
                    <a:pt x="2347" y="159858"/>
                  </a:lnTo>
                  <a:lnTo>
                    <a:pt x="1372" y="167523"/>
                  </a:lnTo>
                  <a:lnTo>
                    <a:pt x="722" y="174326"/>
                  </a:lnTo>
                  <a:lnTo>
                    <a:pt x="289" y="180555"/>
                  </a:lnTo>
                  <a:lnTo>
                    <a:pt x="0" y="186401"/>
                  </a:lnTo>
                  <a:lnTo>
                    <a:pt x="654" y="191145"/>
                  </a:lnTo>
                  <a:lnTo>
                    <a:pt x="1937" y="195154"/>
                  </a:lnTo>
                  <a:lnTo>
                    <a:pt x="3639" y="198673"/>
                  </a:lnTo>
                  <a:lnTo>
                    <a:pt x="7787" y="204842"/>
                  </a:lnTo>
                  <a:lnTo>
                    <a:pt x="10079" y="207672"/>
                  </a:lnTo>
                  <a:lnTo>
                    <a:pt x="12453" y="209559"/>
                  </a:lnTo>
                  <a:lnTo>
                    <a:pt x="14883" y="210816"/>
                  </a:lnTo>
                  <a:lnTo>
                    <a:pt x="17349" y="211655"/>
                  </a:lnTo>
                  <a:lnTo>
                    <a:pt x="21534" y="211368"/>
                  </a:lnTo>
                  <a:lnTo>
                    <a:pt x="26863" y="210329"/>
                  </a:lnTo>
                  <a:lnTo>
                    <a:pt x="32956" y="208790"/>
                  </a:lnTo>
                  <a:lnTo>
                    <a:pt x="38711" y="207764"/>
                  </a:lnTo>
                  <a:lnTo>
                    <a:pt x="44242" y="207080"/>
                  </a:lnTo>
                  <a:lnTo>
                    <a:pt x="49622" y="206624"/>
                  </a:lnTo>
                  <a:lnTo>
                    <a:pt x="54902" y="204627"/>
                  </a:lnTo>
                  <a:lnTo>
                    <a:pt x="60115" y="201602"/>
                  </a:lnTo>
                  <a:lnTo>
                    <a:pt x="65284" y="197892"/>
                  </a:lnTo>
                  <a:lnTo>
                    <a:pt x="84695" y="184580"/>
                  </a:lnTo>
                  <a:lnTo>
                    <a:pt x="90984" y="179771"/>
                  </a:lnTo>
                  <a:lnTo>
                    <a:pt x="96870" y="174871"/>
                  </a:lnTo>
                  <a:lnTo>
                    <a:pt x="102487" y="169912"/>
                  </a:lnTo>
                  <a:lnTo>
                    <a:pt x="107925" y="164065"/>
                  </a:lnTo>
                  <a:lnTo>
                    <a:pt x="113244" y="157628"/>
                  </a:lnTo>
                  <a:lnTo>
                    <a:pt x="118484" y="150796"/>
                  </a:lnTo>
                  <a:lnTo>
                    <a:pt x="122823" y="144548"/>
                  </a:lnTo>
                  <a:lnTo>
                    <a:pt x="126563" y="138689"/>
                  </a:lnTo>
                  <a:lnTo>
                    <a:pt x="129903" y="133090"/>
                  </a:lnTo>
                  <a:lnTo>
                    <a:pt x="132129" y="127664"/>
                  </a:lnTo>
                  <a:lnTo>
                    <a:pt x="133613" y="122354"/>
                  </a:lnTo>
                  <a:lnTo>
                    <a:pt x="134603" y="117120"/>
                  </a:lnTo>
                  <a:lnTo>
                    <a:pt x="134416" y="111937"/>
                  </a:lnTo>
                  <a:lnTo>
                    <a:pt x="133444" y="106789"/>
                  </a:lnTo>
                  <a:lnTo>
                    <a:pt x="131951" y="101663"/>
                  </a:lnTo>
                  <a:lnTo>
                    <a:pt x="130107" y="97400"/>
                  </a:lnTo>
                  <a:lnTo>
                    <a:pt x="128032" y="93711"/>
                  </a:lnTo>
                  <a:lnTo>
                    <a:pt x="125802" y="90404"/>
                  </a:lnTo>
                  <a:lnTo>
                    <a:pt x="123469" y="88200"/>
                  </a:lnTo>
                  <a:lnTo>
                    <a:pt x="121067" y="86731"/>
                  </a:lnTo>
                  <a:lnTo>
                    <a:pt x="118618" y="85752"/>
                  </a:lnTo>
                  <a:lnTo>
                    <a:pt x="116139" y="84252"/>
                  </a:lnTo>
                  <a:lnTo>
                    <a:pt x="113640" y="82405"/>
                  </a:lnTo>
                  <a:lnTo>
                    <a:pt x="111127" y="80328"/>
                  </a:lnTo>
                  <a:lnTo>
                    <a:pt x="107759" y="78943"/>
                  </a:lnTo>
                  <a:lnTo>
                    <a:pt x="103820" y="78019"/>
                  </a:lnTo>
                  <a:lnTo>
                    <a:pt x="90862" y="76172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2"/>
            <p:cNvSpPr/>
            <p:nvPr/>
          </p:nvSpPr>
          <p:spPr>
            <a:xfrm>
              <a:off x="1440634" y="2453640"/>
              <a:ext cx="164791" cy="151822"/>
            </a:xfrm>
            <a:custGeom>
              <a:avLst/>
              <a:gdLst/>
              <a:ahLst/>
              <a:cxnLst/>
              <a:rect l="0" t="0" r="0" b="0"/>
              <a:pathLst>
                <a:path w="164791" h="151822">
                  <a:moveTo>
                    <a:pt x="60506" y="7620"/>
                  </a:moveTo>
                  <a:lnTo>
                    <a:pt x="56461" y="11665"/>
                  </a:lnTo>
                  <a:lnTo>
                    <a:pt x="55269" y="13704"/>
                  </a:lnTo>
                  <a:lnTo>
                    <a:pt x="53945" y="18226"/>
                  </a:lnTo>
                  <a:lnTo>
                    <a:pt x="52746" y="19771"/>
                  </a:lnTo>
                  <a:lnTo>
                    <a:pt x="51099" y="20800"/>
                  </a:lnTo>
                  <a:lnTo>
                    <a:pt x="49155" y="21487"/>
                  </a:lnTo>
                  <a:lnTo>
                    <a:pt x="44737" y="24507"/>
                  </a:lnTo>
                  <a:lnTo>
                    <a:pt x="42373" y="26498"/>
                  </a:lnTo>
                  <a:lnTo>
                    <a:pt x="39104" y="29519"/>
                  </a:lnTo>
                  <a:lnTo>
                    <a:pt x="30957" y="37391"/>
                  </a:lnTo>
                  <a:lnTo>
                    <a:pt x="27260" y="41861"/>
                  </a:lnTo>
                  <a:lnTo>
                    <a:pt x="23948" y="46534"/>
                  </a:lnTo>
                  <a:lnTo>
                    <a:pt x="20894" y="51343"/>
                  </a:lnTo>
                  <a:lnTo>
                    <a:pt x="18012" y="57088"/>
                  </a:lnTo>
                  <a:lnTo>
                    <a:pt x="15243" y="63459"/>
                  </a:lnTo>
                  <a:lnTo>
                    <a:pt x="12551" y="70246"/>
                  </a:lnTo>
                  <a:lnTo>
                    <a:pt x="9909" y="76464"/>
                  </a:lnTo>
                  <a:lnTo>
                    <a:pt x="4716" y="87889"/>
                  </a:lnTo>
                  <a:lnTo>
                    <a:pt x="2993" y="93306"/>
                  </a:lnTo>
                  <a:lnTo>
                    <a:pt x="1844" y="98611"/>
                  </a:lnTo>
                  <a:lnTo>
                    <a:pt x="1078" y="103840"/>
                  </a:lnTo>
                  <a:lnTo>
                    <a:pt x="567" y="109020"/>
                  </a:lnTo>
                  <a:lnTo>
                    <a:pt x="227" y="114167"/>
                  </a:lnTo>
                  <a:lnTo>
                    <a:pt x="0" y="119291"/>
                  </a:lnTo>
                  <a:lnTo>
                    <a:pt x="1542" y="124401"/>
                  </a:lnTo>
                  <a:lnTo>
                    <a:pt x="4263" y="129501"/>
                  </a:lnTo>
                  <a:lnTo>
                    <a:pt x="7771" y="134594"/>
                  </a:lnTo>
                  <a:lnTo>
                    <a:pt x="11803" y="138836"/>
                  </a:lnTo>
                  <a:lnTo>
                    <a:pt x="16184" y="142511"/>
                  </a:lnTo>
                  <a:lnTo>
                    <a:pt x="20798" y="145807"/>
                  </a:lnTo>
                  <a:lnTo>
                    <a:pt x="25567" y="148005"/>
                  </a:lnTo>
                  <a:lnTo>
                    <a:pt x="30440" y="149470"/>
                  </a:lnTo>
                  <a:lnTo>
                    <a:pt x="35382" y="150446"/>
                  </a:lnTo>
                  <a:lnTo>
                    <a:pt x="41217" y="151098"/>
                  </a:lnTo>
                  <a:lnTo>
                    <a:pt x="47646" y="151532"/>
                  </a:lnTo>
                  <a:lnTo>
                    <a:pt x="54473" y="151821"/>
                  </a:lnTo>
                  <a:lnTo>
                    <a:pt x="61564" y="151168"/>
                  </a:lnTo>
                  <a:lnTo>
                    <a:pt x="68831" y="149885"/>
                  </a:lnTo>
                  <a:lnTo>
                    <a:pt x="76216" y="148183"/>
                  </a:lnTo>
                  <a:lnTo>
                    <a:pt x="83680" y="146202"/>
                  </a:lnTo>
                  <a:lnTo>
                    <a:pt x="98745" y="141743"/>
                  </a:lnTo>
                  <a:lnTo>
                    <a:pt x="121508" y="134473"/>
                  </a:lnTo>
                  <a:lnTo>
                    <a:pt x="129114" y="131135"/>
                  </a:lnTo>
                  <a:lnTo>
                    <a:pt x="136725" y="127217"/>
                  </a:lnTo>
                  <a:lnTo>
                    <a:pt x="144338" y="122911"/>
                  </a:lnTo>
                  <a:lnTo>
                    <a:pt x="150261" y="117501"/>
                  </a:lnTo>
                  <a:lnTo>
                    <a:pt x="155056" y="111354"/>
                  </a:lnTo>
                  <a:lnTo>
                    <a:pt x="159099" y="104716"/>
                  </a:lnTo>
                  <a:lnTo>
                    <a:pt x="161795" y="98597"/>
                  </a:lnTo>
                  <a:lnTo>
                    <a:pt x="163592" y="92825"/>
                  </a:lnTo>
                  <a:lnTo>
                    <a:pt x="164790" y="87283"/>
                  </a:lnTo>
                  <a:lnTo>
                    <a:pt x="164742" y="81049"/>
                  </a:lnTo>
                  <a:lnTo>
                    <a:pt x="163864" y="74353"/>
                  </a:lnTo>
                  <a:lnTo>
                    <a:pt x="162431" y="67349"/>
                  </a:lnTo>
                  <a:lnTo>
                    <a:pt x="160629" y="60986"/>
                  </a:lnTo>
                  <a:lnTo>
                    <a:pt x="158581" y="55051"/>
                  </a:lnTo>
                  <a:lnTo>
                    <a:pt x="156370" y="49400"/>
                  </a:lnTo>
                  <a:lnTo>
                    <a:pt x="154048" y="43940"/>
                  </a:lnTo>
                  <a:lnTo>
                    <a:pt x="149211" y="33358"/>
                  </a:lnTo>
                  <a:lnTo>
                    <a:pt x="145890" y="29012"/>
                  </a:lnTo>
                  <a:lnTo>
                    <a:pt x="141982" y="25268"/>
                  </a:lnTo>
                  <a:lnTo>
                    <a:pt x="137683" y="21925"/>
                  </a:lnTo>
                  <a:lnTo>
                    <a:pt x="133124" y="18004"/>
                  </a:lnTo>
                  <a:lnTo>
                    <a:pt x="128392" y="13696"/>
                  </a:lnTo>
                  <a:lnTo>
                    <a:pt x="123543" y="9130"/>
                  </a:lnTo>
                  <a:lnTo>
                    <a:pt x="118617" y="6087"/>
                  </a:lnTo>
                  <a:lnTo>
                    <a:pt x="113640" y="4058"/>
                  </a:lnTo>
                  <a:lnTo>
                    <a:pt x="108629" y="2705"/>
                  </a:lnTo>
                  <a:lnTo>
                    <a:pt x="103595" y="1804"/>
                  </a:lnTo>
                  <a:lnTo>
                    <a:pt x="98545" y="1202"/>
                  </a:lnTo>
                  <a:lnTo>
                    <a:pt x="93485" y="802"/>
                  </a:lnTo>
                  <a:lnTo>
                    <a:pt x="89266" y="534"/>
                  </a:lnTo>
                  <a:lnTo>
                    <a:pt x="75746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3"/>
            <p:cNvSpPr/>
            <p:nvPr/>
          </p:nvSpPr>
          <p:spPr>
            <a:xfrm>
              <a:off x="1654434" y="2331720"/>
              <a:ext cx="257463" cy="272576"/>
            </a:xfrm>
            <a:custGeom>
              <a:avLst/>
              <a:gdLst/>
              <a:ahLst/>
              <a:cxnLst/>
              <a:rect l="0" t="0" r="0" b="0"/>
              <a:pathLst>
                <a:path w="257463" h="272576">
                  <a:moveTo>
                    <a:pt x="121026" y="0"/>
                  </a:moveTo>
                  <a:lnTo>
                    <a:pt x="116981" y="0"/>
                  </a:lnTo>
                  <a:lnTo>
                    <a:pt x="114942" y="847"/>
                  </a:lnTo>
                  <a:lnTo>
                    <a:pt x="110420" y="4046"/>
                  </a:lnTo>
                  <a:lnTo>
                    <a:pt x="108875" y="6084"/>
                  </a:lnTo>
                  <a:lnTo>
                    <a:pt x="107846" y="8289"/>
                  </a:lnTo>
                  <a:lnTo>
                    <a:pt x="107159" y="10606"/>
                  </a:lnTo>
                  <a:lnTo>
                    <a:pt x="105008" y="12998"/>
                  </a:lnTo>
                  <a:lnTo>
                    <a:pt x="98103" y="17913"/>
                  </a:lnTo>
                  <a:lnTo>
                    <a:pt x="91647" y="25177"/>
                  </a:lnTo>
                  <a:lnTo>
                    <a:pt x="88740" y="29485"/>
                  </a:lnTo>
                  <a:lnTo>
                    <a:pt x="84262" y="34050"/>
                  </a:lnTo>
                  <a:lnTo>
                    <a:pt x="78737" y="38787"/>
                  </a:lnTo>
                  <a:lnTo>
                    <a:pt x="72513" y="43638"/>
                  </a:lnTo>
                  <a:lnTo>
                    <a:pt x="66671" y="50259"/>
                  </a:lnTo>
                  <a:lnTo>
                    <a:pt x="61083" y="58059"/>
                  </a:lnTo>
                  <a:lnTo>
                    <a:pt x="45127" y="82961"/>
                  </a:lnTo>
                  <a:lnTo>
                    <a:pt x="39947" y="90867"/>
                  </a:lnTo>
                  <a:lnTo>
                    <a:pt x="34800" y="99525"/>
                  </a:lnTo>
                  <a:lnTo>
                    <a:pt x="29676" y="108683"/>
                  </a:lnTo>
                  <a:lnTo>
                    <a:pt x="19466" y="127891"/>
                  </a:lnTo>
                  <a:lnTo>
                    <a:pt x="9284" y="147716"/>
                  </a:lnTo>
                  <a:lnTo>
                    <a:pt x="5891" y="157744"/>
                  </a:lnTo>
                  <a:lnTo>
                    <a:pt x="3630" y="167816"/>
                  </a:lnTo>
                  <a:lnTo>
                    <a:pt x="2122" y="177918"/>
                  </a:lnTo>
                  <a:lnTo>
                    <a:pt x="1116" y="187192"/>
                  </a:lnTo>
                  <a:lnTo>
                    <a:pt x="446" y="195915"/>
                  </a:lnTo>
                  <a:lnTo>
                    <a:pt x="0" y="204270"/>
                  </a:lnTo>
                  <a:lnTo>
                    <a:pt x="549" y="211533"/>
                  </a:lnTo>
                  <a:lnTo>
                    <a:pt x="1761" y="218069"/>
                  </a:lnTo>
                  <a:lnTo>
                    <a:pt x="3416" y="224120"/>
                  </a:lnTo>
                  <a:lnTo>
                    <a:pt x="6213" y="230693"/>
                  </a:lnTo>
                  <a:lnTo>
                    <a:pt x="9771" y="237616"/>
                  </a:lnTo>
                  <a:lnTo>
                    <a:pt x="13836" y="244771"/>
                  </a:lnTo>
                  <a:lnTo>
                    <a:pt x="19086" y="250387"/>
                  </a:lnTo>
                  <a:lnTo>
                    <a:pt x="25126" y="254978"/>
                  </a:lnTo>
                  <a:lnTo>
                    <a:pt x="31693" y="258886"/>
                  </a:lnTo>
                  <a:lnTo>
                    <a:pt x="39457" y="262337"/>
                  </a:lnTo>
                  <a:lnTo>
                    <a:pt x="48020" y="265485"/>
                  </a:lnTo>
                  <a:lnTo>
                    <a:pt x="57115" y="268430"/>
                  </a:lnTo>
                  <a:lnTo>
                    <a:pt x="66566" y="270393"/>
                  </a:lnTo>
                  <a:lnTo>
                    <a:pt x="76252" y="271702"/>
                  </a:lnTo>
                  <a:lnTo>
                    <a:pt x="86097" y="272575"/>
                  </a:lnTo>
                  <a:lnTo>
                    <a:pt x="96047" y="272310"/>
                  </a:lnTo>
                  <a:lnTo>
                    <a:pt x="106066" y="271287"/>
                  </a:lnTo>
                  <a:lnTo>
                    <a:pt x="116133" y="269758"/>
                  </a:lnTo>
                  <a:lnTo>
                    <a:pt x="138607" y="265802"/>
                  </a:lnTo>
                  <a:lnTo>
                    <a:pt x="150527" y="263561"/>
                  </a:lnTo>
                  <a:lnTo>
                    <a:pt x="161860" y="259528"/>
                  </a:lnTo>
                  <a:lnTo>
                    <a:pt x="172802" y="254299"/>
                  </a:lnTo>
                  <a:lnTo>
                    <a:pt x="183483" y="248273"/>
                  </a:lnTo>
                  <a:lnTo>
                    <a:pt x="193144" y="242562"/>
                  </a:lnTo>
                  <a:lnTo>
                    <a:pt x="210652" y="231701"/>
                  </a:lnTo>
                  <a:lnTo>
                    <a:pt x="218877" y="225588"/>
                  </a:lnTo>
                  <a:lnTo>
                    <a:pt x="226900" y="218972"/>
                  </a:lnTo>
                  <a:lnTo>
                    <a:pt x="234788" y="212021"/>
                  </a:lnTo>
                  <a:lnTo>
                    <a:pt x="240894" y="204001"/>
                  </a:lnTo>
                  <a:lnTo>
                    <a:pt x="245811" y="195268"/>
                  </a:lnTo>
                  <a:lnTo>
                    <a:pt x="249936" y="186058"/>
                  </a:lnTo>
                  <a:lnTo>
                    <a:pt x="252686" y="177379"/>
                  </a:lnTo>
                  <a:lnTo>
                    <a:pt x="254520" y="169053"/>
                  </a:lnTo>
                  <a:lnTo>
                    <a:pt x="255742" y="160962"/>
                  </a:lnTo>
                  <a:lnTo>
                    <a:pt x="256556" y="153028"/>
                  </a:lnTo>
                  <a:lnTo>
                    <a:pt x="257100" y="145199"/>
                  </a:lnTo>
                  <a:lnTo>
                    <a:pt x="257462" y="137440"/>
                  </a:lnTo>
                  <a:lnTo>
                    <a:pt x="256010" y="129726"/>
                  </a:lnTo>
                  <a:lnTo>
                    <a:pt x="253348" y="122044"/>
                  </a:lnTo>
                  <a:lnTo>
                    <a:pt x="246723" y="107582"/>
                  </a:lnTo>
                  <a:lnTo>
                    <a:pt x="240956" y="95510"/>
                  </a:lnTo>
                  <a:lnTo>
                    <a:pt x="236539" y="89074"/>
                  </a:lnTo>
                  <a:lnTo>
                    <a:pt x="231055" y="82242"/>
                  </a:lnTo>
                  <a:lnTo>
                    <a:pt x="224859" y="75148"/>
                  </a:lnTo>
                  <a:lnTo>
                    <a:pt x="217341" y="69572"/>
                  </a:lnTo>
                  <a:lnTo>
                    <a:pt x="208943" y="65008"/>
                  </a:lnTo>
                  <a:lnTo>
                    <a:pt x="199957" y="61119"/>
                  </a:lnTo>
                  <a:lnTo>
                    <a:pt x="191427" y="57680"/>
                  </a:lnTo>
                  <a:lnTo>
                    <a:pt x="175175" y="51600"/>
                  </a:lnTo>
                  <a:lnTo>
                    <a:pt x="144046" y="40798"/>
                  </a:lnTo>
                  <a:lnTo>
                    <a:pt x="128717" y="35631"/>
                  </a:lnTo>
                  <a:lnTo>
                    <a:pt x="121920" y="34761"/>
                  </a:lnTo>
                  <a:lnTo>
                    <a:pt x="115696" y="35027"/>
                  </a:lnTo>
                  <a:lnTo>
                    <a:pt x="109852" y="36052"/>
                  </a:lnTo>
                  <a:lnTo>
                    <a:pt x="105111" y="36734"/>
                  </a:lnTo>
                  <a:lnTo>
                    <a:pt x="97584" y="37494"/>
                  </a:lnTo>
                  <a:lnTo>
                    <a:pt x="91416" y="37831"/>
                  </a:lnTo>
                  <a:lnTo>
                    <a:pt x="82926" y="381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4"/>
            <p:cNvSpPr/>
            <p:nvPr/>
          </p:nvSpPr>
          <p:spPr>
            <a:xfrm>
              <a:off x="1935480" y="2461260"/>
              <a:ext cx="190501" cy="53341"/>
            </a:xfrm>
            <a:custGeom>
              <a:avLst/>
              <a:gdLst/>
              <a:ahLst/>
              <a:cxnLst/>
              <a:rect l="0" t="0" r="0" b="0"/>
              <a:pathLst>
                <a:path w="190501" h="53341">
                  <a:moveTo>
                    <a:pt x="0" y="53340"/>
                  </a:moveTo>
                  <a:lnTo>
                    <a:pt x="10606" y="53340"/>
                  </a:lnTo>
                  <a:lnTo>
                    <a:pt x="12997" y="52494"/>
                  </a:lnTo>
                  <a:lnTo>
                    <a:pt x="15438" y="51082"/>
                  </a:lnTo>
                  <a:lnTo>
                    <a:pt x="17912" y="49295"/>
                  </a:lnTo>
                  <a:lnTo>
                    <a:pt x="22948" y="47257"/>
                  </a:lnTo>
                  <a:lnTo>
                    <a:pt x="29692" y="45051"/>
                  </a:lnTo>
                  <a:lnTo>
                    <a:pt x="37575" y="42734"/>
                  </a:lnTo>
                  <a:lnTo>
                    <a:pt x="55364" y="37902"/>
                  </a:lnTo>
                  <a:lnTo>
                    <a:pt x="154975" y="12697"/>
                  </a:lnTo>
                  <a:lnTo>
                    <a:pt x="163430" y="10158"/>
                  </a:lnTo>
                  <a:lnTo>
                    <a:pt x="170760" y="7619"/>
                  </a:lnTo>
                  <a:lnTo>
                    <a:pt x="1905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5"/>
            <p:cNvSpPr/>
            <p:nvPr/>
          </p:nvSpPr>
          <p:spPr>
            <a:xfrm>
              <a:off x="2165935" y="2225040"/>
              <a:ext cx="241986" cy="411481"/>
            </a:xfrm>
            <a:custGeom>
              <a:avLst/>
              <a:gdLst/>
              <a:ahLst/>
              <a:cxnLst/>
              <a:rect l="0" t="0" r="0" b="0"/>
              <a:pathLst>
                <a:path w="241986" h="411481">
                  <a:moveTo>
                    <a:pt x="81965" y="0"/>
                  </a:moveTo>
                  <a:lnTo>
                    <a:pt x="81965" y="14651"/>
                  </a:lnTo>
                  <a:lnTo>
                    <a:pt x="79707" y="23727"/>
                  </a:lnTo>
                  <a:lnTo>
                    <a:pt x="75882" y="34252"/>
                  </a:lnTo>
                  <a:lnTo>
                    <a:pt x="64053" y="69077"/>
                  </a:lnTo>
                  <a:lnTo>
                    <a:pt x="56789" y="88556"/>
                  </a:lnTo>
                  <a:lnTo>
                    <a:pt x="52481" y="99677"/>
                  </a:lnTo>
                  <a:lnTo>
                    <a:pt x="47916" y="110478"/>
                  </a:lnTo>
                  <a:lnTo>
                    <a:pt x="38328" y="131510"/>
                  </a:lnTo>
                  <a:lnTo>
                    <a:pt x="34247" y="142707"/>
                  </a:lnTo>
                  <a:lnTo>
                    <a:pt x="30680" y="154404"/>
                  </a:lnTo>
                  <a:lnTo>
                    <a:pt x="27455" y="166436"/>
                  </a:lnTo>
                  <a:lnTo>
                    <a:pt x="23612" y="177844"/>
                  </a:lnTo>
                  <a:lnTo>
                    <a:pt x="19356" y="188836"/>
                  </a:lnTo>
                  <a:lnTo>
                    <a:pt x="14826" y="199551"/>
                  </a:lnTo>
                  <a:lnTo>
                    <a:pt x="10959" y="210927"/>
                  </a:lnTo>
                  <a:lnTo>
                    <a:pt x="7534" y="222745"/>
                  </a:lnTo>
                  <a:lnTo>
                    <a:pt x="4405" y="234857"/>
                  </a:lnTo>
                  <a:lnTo>
                    <a:pt x="2318" y="245471"/>
                  </a:lnTo>
                  <a:lnTo>
                    <a:pt x="928" y="255087"/>
                  </a:lnTo>
                  <a:lnTo>
                    <a:pt x="0" y="264038"/>
                  </a:lnTo>
                  <a:lnTo>
                    <a:pt x="228" y="273392"/>
                  </a:lnTo>
                  <a:lnTo>
                    <a:pt x="1227" y="283015"/>
                  </a:lnTo>
                  <a:lnTo>
                    <a:pt x="2740" y="292817"/>
                  </a:lnTo>
                  <a:lnTo>
                    <a:pt x="5442" y="301891"/>
                  </a:lnTo>
                  <a:lnTo>
                    <a:pt x="8936" y="310481"/>
                  </a:lnTo>
                  <a:lnTo>
                    <a:pt x="12959" y="318747"/>
                  </a:lnTo>
                  <a:lnTo>
                    <a:pt x="18181" y="326798"/>
                  </a:lnTo>
                  <a:lnTo>
                    <a:pt x="24202" y="334706"/>
                  </a:lnTo>
                  <a:lnTo>
                    <a:pt x="30756" y="342517"/>
                  </a:lnTo>
                  <a:lnTo>
                    <a:pt x="38513" y="349418"/>
                  </a:lnTo>
                  <a:lnTo>
                    <a:pt x="47070" y="355712"/>
                  </a:lnTo>
                  <a:lnTo>
                    <a:pt x="56162" y="361602"/>
                  </a:lnTo>
                  <a:lnTo>
                    <a:pt x="67303" y="367221"/>
                  </a:lnTo>
                  <a:lnTo>
                    <a:pt x="79810" y="372661"/>
                  </a:lnTo>
                  <a:lnTo>
                    <a:pt x="93229" y="377981"/>
                  </a:lnTo>
                  <a:lnTo>
                    <a:pt x="107254" y="382374"/>
                  </a:lnTo>
                  <a:lnTo>
                    <a:pt x="121685" y="386149"/>
                  </a:lnTo>
                  <a:lnTo>
                    <a:pt x="136385" y="389513"/>
                  </a:lnTo>
                  <a:lnTo>
                    <a:pt x="151265" y="393449"/>
                  </a:lnTo>
                  <a:lnTo>
                    <a:pt x="181345" y="402337"/>
                  </a:lnTo>
                  <a:lnTo>
                    <a:pt x="194785" y="405385"/>
                  </a:lnTo>
                  <a:lnTo>
                    <a:pt x="207132" y="407417"/>
                  </a:lnTo>
                  <a:lnTo>
                    <a:pt x="241985" y="4114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6"/>
            <p:cNvSpPr/>
            <p:nvPr/>
          </p:nvSpPr>
          <p:spPr>
            <a:xfrm>
              <a:off x="2313391" y="2354580"/>
              <a:ext cx="200274" cy="213361"/>
            </a:xfrm>
            <a:custGeom>
              <a:avLst/>
              <a:gdLst/>
              <a:ahLst/>
              <a:cxnLst/>
              <a:rect l="0" t="0" r="0" b="0"/>
              <a:pathLst>
                <a:path w="200274" h="213361">
                  <a:moveTo>
                    <a:pt x="147869" y="0"/>
                  </a:moveTo>
                  <a:lnTo>
                    <a:pt x="140257" y="0"/>
                  </a:lnTo>
                  <a:lnTo>
                    <a:pt x="136206" y="4045"/>
                  </a:lnTo>
                  <a:lnTo>
                    <a:pt x="134167" y="5237"/>
                  </a:lnTo>
                  <a:lnTo>
                    <a:pt x="129644" y="6561"/>
                  </a:lnTo>
                  <a:lnTo>
                    <a:pt x="127252" y="8607"/>
                  </a:lnTo>
                  <a:lnTo>
                    <a:pt x="124811" y="11665"/>
                  </a:lnTo>
                  <a:lnTo>
                    <a:pt x="122337" y="15396"/>
                  </a:lnTo>
                  <a:lnTo>
                    <a:pt x="117330" y="21801"/>
                  </a:lnTo>
                  <a:lnTo>
                    <a:pt x="114810" y="24694"/>
                  </a:lnTo>
                  <a:lnTo>
                    <a:pt x="110590" y="27469"/>
                  </a:lnTo>
                  <a:lnTo>
                    <a:pt x="105236" y="30166"/>
                  </a:lnTo>
                  <a:lnTo>
                    <a:pt x="99127" y="32811"/>
                  </a:lnTo>
                  <a:lnTo>
                    <a:pt x="87824" y="38007"/>
                  </a:lnTo>
                  <a:lnTo>
                    <a:pt x="66770" y="48242"/>
                  </a:lnTo>
                  <a:lnTo>
                    <a:pt x="61630" y="51635"/>
                  </a:lnTo>
                  <a:lnTo>
                    <a:pt x="56509" y="55590"/>
                  </a:lnTo>
                  <a:lnTo>
                    <a:pt x="51403" y="59920"/>
                  </a:lnTo>
                  <a:lnTo>
                    <a:pt x="46305" y="63653"/>
                  </a:lnTo>
                  <a:lnTo>
                    <a:pt x="41213" y="66989"/>
                  </a:lnTo>
                  <a:lnTo>
                    <a:pt x="36125" y="70059"/>
                  </a:lnTo>
                  <a:lnTo>
                    <a:pt x="31040" y="72106"/>
                  </a:lnTo>
                  <a:lnTo>
                    <a:pt x="25956" y="73471"/>
                  </a:lnTo>
                  <a:lnTo>
                    <a:pt x="20874" y="74380"/>
                  </a:lnTo>
                  <a:lnTo>
                    <a:pt x="16639" y="75833"/>
                  </a:lnTo>
                  <a:lnTo>
                    <a:pt x="12969" y="77649"/>
                  </a:lnTo>
                  <a:lnTo>
                    <a:pt x="9676" y="79706"/>
                  </a:lnTo>
                  <a:lnTo>
                    <a:pt x="3759" y="81991"/>
                  </a:lnTo>
                  <a:lnTo>
                    <a:pt x="996" y="82601"/>
                  </a:lnTo>
                  <a:lnTo>
                    <a:pt x="0" y="83007"/>
                  </a:lnTo>
                  <a:lnTo>
                    <a:pt x="183" y="83278"/>
                  </a:lnTo>
                  <a:lnTo>
                    <a:pt x="1152" y="83459"/>
                  </a:lnTo>
                  <a:lnTo>
                    <a:pt x="4486" y="85917"/>
                  </a:lnTo>
                  <a:lnTo>
                    <a:pt x="6560" y="87758"/>
                  </a:lnTo>
                  <a:lnTo>
                    <a:pt x="8790" y="88986"/>
                  </a:lnTo>
                  <a:lnTo>
                    <a:pt x="13525" y="90349"/>
                  </a:lnTo>
                  <a:lnTo>
                    <a:pt x="16820" y="90713"/>
                  </a:lnTo>
                  <a:lnTo>
                    <a:pt x="20710" y="90955"/>
                  </a:lnTo>
                  <a:lnTo>
                    <a:pt x="24996" y="91117"/>
                  </a:lnTo>
                  <a:lnTo>
                    <a:pt x="31240" y="92071"/>
                  </a:lnTo>
                  <a:lnTo>
                    <a:pt x="38790" y="93554"/>
                  </a:lnTo>
                  <a:lnTo>
                    <a:pt x="47210" y="95389"/>
                  </a:lnTo>
                  <a:lnTo>
                    <a:pt x="55363" y="97460"/>
                  </a:lnTo>
                  <a:lnTo>
                    <a:pt x="63338" y="99686"/>
                  </a:lnTo>
                  <a:lnTo>
                    <a:pt x="71195" y="102018"/>
                  </a:lnTo>
                  <a:lnTo>
                    <a:pt x="80667" y="104419"/>
                  </a:lnTo>
                  <a:lnTo>
                    <a:pt x="102479" y="109344"/>
                  </a:lnTo>
                  <a:lnTo>
                    <a:pt x="112529" y="110996"/>
                  </a:lnTo>
                  <a:lnTo>
                    <a:pt x="121769" y="112097"/>
                  </a:lnTo>
                  <a:lnTo>
                    <a:pt x="130469" y="112831"/>
                  </a:lnTo>
                  <a:lnTo>
                    <a:pt x="138809" y="115014"/>
                  </a:lnTo>
                  <a:lnTo>
                    <a:pt x="146909" y="118163"/>
                  </a:lnTo>
                  <a:lnTo>
                    <a:pt x="179759" y="134125"/>
                  </a:lnTo>
                  <a:lnTo>
                    <a:pt x="190547" y="139480"/>
                  </a:lnTo>
                  <a:lnTo>
                    <a:pt x="194101" y="142940"/>
                  </a:lnTo>
                  <a:lnTo>
                    <a:pt x="196470" y="146940"/>
                  </a:lnTo>
                  <a:lnTo>
                    <a:pt x="198050" y="151300"/>
                  </a:lnTo>
                  <a:lnTo>
                    <a:pt x="199103" y="155053"/>
                  </a:lnTo>
                  <a:lnTo>
                    <a:pt x="200273" y="161482"/>
                  </a:lnTo>
                  <a:lnTo>
                    <a:pt x="199738" y="165228"/>
                  </a:lnTo>
                  <a:lnTo>
                    <a:pt x="198535" y="169418"/>
                  </a:lnTo>
                  <a:lnTo>
                    <a:pt x="196886" y="173906"/>
                  </a:lnTo>
                  <a:lnTo>
                    <a:pt x="194094" y="177744"/>
                  </a:lnTo>
                  <a:lnTo>
                    <a:pt x="190539" y="181149"/>
                  </a:lnTo>
                  <a:lnTo>
                    <a:pt x="186476" y="184266"/>
                  </a:lnTo>
                  <a:lnTo>
                    <a:pt x="182073" y="187190"/>
                  </a:lnTo>
                  <a:lnTo>
                    <a:pt x="177445" y="189987"/>
                  </a:lnTo>
                  <a:lnTo>
                    <a:pt x="172667" y="192698"/>
                  </a:lnTo>
                  <a:lnTo>
                    <a:pt x="166941" y="195352"/>
                  </a:lnTo>
                  <a:lnTo>
                    <a:pt x="160584" y="197968"/>
                  </a:lnTo>
                  <a:lnTo>
                    <a:pt x="153805" y="200558"/>
                  </a:lnTo>
                  <a:lnTo>
                    <a:pt x="139501" y="205695"/>
                  </a:lnTo>
                  <a:lnTo>
                    <a:pt x="132130" y="208250"/>
                  </a:lnTo>
                  <a:lnTo>
                    <a:pt x="123830" y="209953"/>
                  </a:lnTo>
                  <a:lnTo>
                    <a:pt x="114910" y="211089"/>
                  </a:lnTo>
                  <a:lnTo>
                    <a:pt x="105576" y="211846"/>
                  </a:lnTo>
                  <a:lnTo>
                    <a:pt x="96814" y="212351"/>
                  </a:lnTo>
                  <a:lnTo>
                    <a:pt x="80305" y="212911"/>
                  </a:lnTo>
                  <a:lnTo>
                    <a:pt x="56429" y="2133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7"/>
            <p:cNvSpPr/>
            <p:nvPr/>
          </p:nvSpPr>
          <p:spPr>
            <a:xfrm>
              <a:off x="2423160" y="2369820"/>
              <a:ext cx="167641" cy="22861"/>
            </a:xfrm>
            <a:custGeom>
              <a:avLst/>
              <a:gdLst/>
              <a:ahLst/>
              <a:cxnLst/>
              <a:rect l="0" t="0" r="0" b="0"/>
              <a:pathLst>
                <a:path w="167641" h="22861">
                  <a:moveTo>
                    <a:pt x="0" y="22860"/>
                  </a:moveTo>
                  <a:lnTo>
                    <a:pt x="4045" y="22860"/>
                  </a:lnTo>
                  <a:lnTo>
                    <a:pt x="6930" y="22013"/>
                  </a:lnTo>
                  <a:lnTo>
                    <a:pt x="10547" y="20603"/>
                  </a:lnTo>
                  <a:lnTo>
                    <a:pt x="14651" y="18815"/>
                  </a:lnTo>
                  <a:lnTo>
                    <a:pt x="18234" y="17623"/>
                  </a:lnTo>
                  <a:lnTo>
                    <a:pt x="21470" y="16829"/>
                  </a:lnTo>
                  <a:lnTo>
                    <a:pt x="24473" y="16299"/>
                  </a:lnTo>
                  <a:lnTo>
                    <a:pt x="29016" y="15946"/>
                  </a:lnTo>
                  <a:lnTo>
                    <a:pt x="34584" y="15711"/>
                  </a:lnTo>
                  <a:lnTo>
                    <a:pt x="40836" y="15554"/>
                  </a:lnTo>
                  <a:lnTo>
                    <a:pt x="48390" y="14603"/>
                  </a:lnTo>
                  <a:lnTo>
                    <a:pt x="56814" y="13122"/>
                  </a:lnTo>
                  <a:lnTo>
                    <a:pt x="65816" y="11288"/>
                  </a:lnTo>
                  <a:lnTo>
                    <a:pt x="75204" y="10066"/>
                  </a:lnTo>
                  <a:lnTo>
                    <a:pt x="84850" y="9250"/>
                  </a:lnTo>
                  <a:lnTo>
                    <a:pt x="94666" y="8707"/>
                  </a:lnTo>
                  <a:lnTo>
                    <a:pt x="104597" y="7498"/>
                  </a:lnTo>
                  <a:lnTo>
                    <a:pt x="114605" y="5845"/>
                  </a:lnTo>
                  <a:lnTo>
                    <a:pt x="124663" y="3897"/>
                  </a:lnTo>
                  <a:lnTo>
                    <a:pt x="133909" y="2598"/>
                  </a:lnTo>
                  <a:lnTo>
                    <a:pt x="142613" y="1732"/>
                  </a:lnTo>
                  <a:lnTo>
                    <a:pt x="1676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8"/>
            <p:cNvSpPr/>
            <p:nvPr/>
          </p:nvSpPr>
          <p:spPr>
            <a:xfrm>
              <a:off x="2583180" y="2324100"/>
              <a:ext cx="254443" cy="235867"/>
            </a:xfrm>
            <a:custGeom>
              <a:avLst/>
              <a:gdLst/>
              <a:ahLst/>
              <a:cxnLst/>
              <a:rect l="0" t="0" r="0" b="0"/>
              <a:pathLst>
                <a:path w="254443" h="235867">
                  <a:moveTo>
                    <a:pt x="60960" y="0"/>
                  </a:moveTo>
                  <a:lnTo>
                    <a:pt x="65005" y="4045"/>
                  </a:lnTo>
                  <a:lnTo>
                    <a:pt x="67890" y="5237"/>
                  </a:lnTo>
                  <a:lnTo>
                    <a:pt x="75611" y="6561"/>
                  </a:lnTo>
                  <a:lnTo>
                    <a:pt x="80887" y="6914"/>
                  </a:lnTo>
                  <a:lnTo>
                    <a:pt x="86945" y="7150"/>
                  </a:lnTo>
                  <a:lnTo>
                    <a:pt x="101295" y="7411"/>
                  </a:lnTo>
                  <a:lnTo>
                    <a:pt x="190423" y="7618"/>
                  </a:lnTo>
                  <a:lnTo>
                    <a:pt x="197222" y="8465"/>
                  </a:lnTo>
                  <a:lnTo>
                    <a:pt x="203448" y="9877"/>
                  </a:lnTo>
                  <a:lnTo>
                    <a:pt x="209292" y="11665"/>
                  </a:lnTo>
                  <a:lnTo>
                    <a:pt x="214882" y="13703"/>
                  </a:lnTo>
                  <a:lnTo>
                    <a:pt x="220301" y="15909"/>
                  </a:lnTo>
                  <a:lnTo>
                    <a:pt x="233076" y="21487"/>
                  </a:lnTo>
                  <a:lnTo>
                    <a:pt x="234124" y="22791"/>
                  </a:lnTo>
                  <a:lnTo>
                    <a:pt x="234823" y="24507"/>
                  </a:lnTo>
                  <a:lnTo>
                    <a:pt x="235289" y="26498"/>
                  </a:lnTo>
                  <a:lnTo>
                    <a:pt x="234752" y="28672"/>
                  </a:lnTo>
                  <a:lnTo>
                    <a:pt x="231899" y="33346"/>
                  </a:lnTo>
                  <a:lnTo>
                    <a:pt x="225551" y="38245"/>
                  </a:lnTo>
                  <a:lnTo>
                    <a:pt x="221487" y="40736"/>
                  </a:lnTo>
                  <a:lnTo>
                    <a:pt x="216238" y="43244"/>
                  </a:lnTo>
                  <a:lnTo>
                    <a:pt x="210199" y="45763"/>
                  </a:lnTo>
                  <a:lnTo>
                    <a:pt x="203633" y="48289"/>
                  </a:lnTo>
                  <a:lnTo>
                    <a:pt x="196715" y="51666"/>
                  </a:lnTo>
                  <a:lnTo>
                    <a:pt x="189564" y="55611"/>
                  </a:lnTo>
                  <a:lnTo>
                    <a:pt x="182256" y="59934"/>
                  </a:lnTo>
                  <a:lnTo>
                    <a:pt x="173997" y="63662"/>
                  </a:lnTo>
                  <a:lnTo>
                    <a:pt x="165105" y="66995"/>
                  </a:lnTo>
                  <a:lnTo>
                    <a:pt x="155790" y="70063"/>
                  </a:lnTo>
                  <a:lnTo>
                    <a:pt x="146193" y="72956"/>
                  </a:lnTo>
                  <a:lnTo>
                    <a:pt x="126499" y="78427"/>
                  </a:lnTo>
                  <a:lnTo>
                    <a:pt x="118200" y="81071"/>
                  </a:lnTo>
                  <a:lnTo>
                    <a:pt x="110973" y="83681"/>
                  </a:lnTo>
                  <a:lnTo>
                    <a:pt x="104462" y="86267"/>
                  </a:lnTo>
                  <a:lnTo>
                    <a:pt x="90454" y="91399"/>
                  </a:lnTo>
                  <a:lnTo>
                    <a:pt x="83163" y="93953"/>
                  </a:lnTo>
                  <a:lnTo>
                    <a:pt x="78302" y="96502"/>
                  </a:lnTo>
                  <a:lnTo>
                    <a:pt x="75061" y="99048"/>
                  </a:lnTo>
                  <a:lnTo>
                    <a:pt x="69860" y="105173"/>
                  </a:lnTo>
                  <a:lnTo>
                    <a:pt x="70280" y="106522"/>
                  </a:lnTo>
                  <a:lnTo>
                    <a:pt x="73004" y="110278"/>
                  </a:lnTo>
                  <a:lnTo>
                    <a:pt x="76610" y="112466"/>
                  </a:lnTo>
                  <a:lnTo>
                    <a:pt x="81553" y="114771"/>
                  </a:lnTo>
                  <a:lnTo>
                    <a:pt x="87389" y="117154"/>
                  </a:lnTo>
                  <a:lnTo>
                    <a:pt x="93819" y="118743"/>
                  </a:lnTo>
                  <a:lnTo>
                    <a:pt x="100646" y="119802"/>
                  </a:lnTo>
                  <a:lnTo>
                    <a:pt x="107738" y="120508"/>
                  </a:lnTo>
                  <a:lnTo>
                    <a:pt x="115852" y="121825"/>
                  </a:lnTo>
                  <a:lnTo>
                    <a:pt x="124648" y="123550"/>
                  </a:lnTo>
                  <a:lnTo>
                    <a:pt x="133899" y="125547"/>
                  </a:lnTo>
                  <a:lnTo>
                    <a:pt x="142606" y="127725"/>
                  </a:lnTo>
                  <a:lnTo>
                    <a:pt x="150951" y="130023"/>
                  </a:lnTo>
                  <a:lnTo>
                    <a:pt x="159054" y="132402"/>
                  </a:lnTo>
                  <a:lnTo>
                    <a:pt x="167843" y="135681"/>
                  </a:lnTo>
                  <a:lnTo>
                    <a:pt x="177089" y="139561"/>
                  </a:lnTo>
                  <a:lnTo>
                    <a:pt x="186639" y="143841"/>
                  </a:lnTo>
                  <a:lnTo>
                    <a:pt x="195546" y="147540"/>
                  </a:lnTo>
                  <a:lnTo>
                    <a:pt x="204024" y="150854"/>
                  </a:lnTo>
                  <a:lnTo>
                    <a:pt x="212216" y="153909"/>
                  </a:lnTo>
                  <a:lnTo>
                    <a:pt x="219371" y="157640"/>
                  </a:lnTo>
                  <a:lnTo>
                    <a:pt x="225834" y="161820"/>
                  </a:lnTo>
                  <a:lnTo>
                    <a:pt x="231836" y="166300"/>
                  </a:lnTo>
                  <a:lnTo>
                    <a:pt x="236684" y="170133"/>
                  </a:lnTo>
                  <a:lnTo>
                    <a:pt x="244329" y="176650"/>
                  </a:lnTo>
                  <a:lnTo>
                    <a:pt x="250548" y="182369"/>
                  </a:lnTo>
                  <a:lnTo>
                    <a:pt x="253392" y="185079"/>
                  </a:lnTo>
                  <a:lnTo>
                    <a:pt x="254442" y="188580"/>
                  </a:lnTo>
                  <a:lnTo>
                    <a:pt x="254294" y="192606"/>
                  </a:lnTo>
                  <a:lnTo>
                    <a:pt x="253350" y="196984"/>
                  </a:lnTo>
                  <a:lnTo>
                    <a:pt x="250042" y="204107"/>
                  </a:lnTo>
                  <a:lnTo>
                    <a:pt x="247975" y="207191"/>
                  </a:lnTo>
                  <a:lnTo>
                    <a:pt x="244057" y="210094"/>
                  </a:lnTo>
                  <a:lnTo>
                    <a:pt x="238904" y="212876"/>
                  </a:lnTo>
                  <a:lnTo>
                    <a:pt x="232930" y="215578"/>
                  </a:lnTo>
                  <a:lnTo>
                    <a:pt x="226406" y="218225"/>
                  </a:lnTo>
                  <a:lnTo>
                    <a:pt x="219518" y="220837"/>
                  </a:lnTo>
                  <a:lnTo>
                    <a:pt x="212385" y="223424"/>
                  </a:lnTo>
                  <a:lnTo>
                    <a:pt x="204243" y="225150"/>
                  </a:lnTo>
                  <a:lnTo>
                    <a:pt x="195429" y="226300"/>
                  </a:lnTo>
                  <a:lnTo>
                    <a:pt x="186166" y="227067"/>
                  </a:lnTo>
                  <a:lnTo>
                    <a:pt x="176604" y="228424"/>
                  </a:lnTo>
                  <a:lnTo>
                    <a:pt x="166843" y="230176"/>
                  </a:lnTo>
                  <a:lnTo>
                    <a:pt x="156948" y="232191"/>
                  </a:lnTo>
                  <a:lnTo>
                    <a:pt x="146966" y="233534"/>
                  </a:lnTo>
                  <a:lnTo>
                    <a:pt x="136924" y="234429"/>
                  </a:lnTo>
                  <a:lnTo>
                    <a:pt x="126842" y="235026"/>
                  </a:lnTo>
                  <a:lnTo>
                    <a:pt x="106610" y="235689"/>
                  </a:lnTo>
                  <a:lnTo>
                    <a:pt x="96473" y="235866"/>
                  </a:lnTo>
                  <a:lnTo>
                    <a:pt x="87176" y="235138"/>
                  </a:lnTo>
                  <a:lnTo>
                    <a:pt x="78437" y="233805"/>
                  </a:lnTo>
                  <a:lnTo>
                    <a:pt x="70071" y="232070"/>
                  </a:lnTo>
                  <a:lnTo>
                    <a:pt x="61954" y="230067"/>
                  </a:lnTo>
                  <a:lnTo>
                    <a:pt x="54003" y="227885"/>
                  </a:lnTo>
                  <a:lnTo>
                    <a:pt x="46162" y="225583"/>
                  </a:lnTo>
                  <a:lnTo>
                    <a:pt x="39241" y="223202"/>
                  </a:lnTo>
                  <a:lnTo>
                    <a:pt x="32934" y="220768"/>
                  </a:lnTo>
                  <a:lnTo>
                    <a:pt x="27036" y="218299"/>
                  </a:lnTo>
                  <a:lnTo>
                    <a:pt x="22257" y="215806"/>
                  </a:lnTo>
                  <a:lnTo>
                    <a:pt x="14690" y="210778"/>
                  </a:lnTo>
                  <a:lnTo>
                    <a:pt x="8504" y="207979"/>
                  </a:lnTo>
                  <a:lnTo>
                    <a:pt x="0" y="2057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9"/>
            <p:cNvSpPr/>
            <p:nvPr/>
          </p:nvSpPr>
          <p:spPr>
            <a:xfrm>
              <a:off x="2956560" y="2308860"/>
              <a:ext cx="38101" cy="228601"/>
            </a:xfrm>
            <a:custGeom>
              <a:avLst/>
              <a:gdLst/>
              <a:ahLst/>
              <a:cxnLst/>
              <a:rect l="0" t="0" r="0" b="0"/>
              <a:pathLst>
                <a:path w="38101" h="228601">
                  <a:moveTo>
                    <a:pt x="0" y="0"/>
                  </a:moveTo>
                  <a:lnTo>
                    <a:pt x="0" y="129583"/>
                  </a:lnTo>
                  <a:lnTo>
                    <a:pt x="847" y="137188"/>
                  </a:lnTo>
                  <a:lnTo>
                    <a:pt x="2258" y="144799"/>
                  </a:lnTo>
                  <a:lnTo>
                    <a:pt x="4046" y="152413"/>
                  </a:lnTo>
                  <a:lnTo>
                    <a:pt x="6084" y="160029"/>
                  </a:lnTo>
                  <a:lnTo>
                    <a:pt x="10606" y="175264"/>
                  </a:lnTo>
                  <a:lnTo>
                    <a:pt x="12997" y="182036"/>
                  </a:lnTo>
                  <a:lnTo>
                    <a:pt x="15438" y="188244"/>
                  </a:lnTo>
                  <a:lnTo>
                    <a:pt x="17912" y="194076"/>
                  </a:lnTo>
                  <a:lnTo>
                    <a:pt x="19561" y="199658"/>
                  </a:lnTo>
                  <a:lnTo>
                    <a:pt x="20661" y="205071"/>
                  </a:lnTo>
                  <a:lnTo>
                    <a:pt x="21394" y="210375"/>
                  </a:lnTo>
                  <a:lnTo>
                    <a:pt x="22729" y="214756"/>
                  </a:lnTo>
                  <a:lnTo>
                    <a:pt x="24466" y="218524"/>
                  </a:lnTo>
                  <a:lnTo>
                    <a:pt x="26471" y="221883"/>
                  </a:lnTo>
                  <a:lnTo>
                    <a:pt x="28654" y="224122"/>
                  </a:lnTo>
                  <a:lnTo>
                    <a:pt x="30956" y="225615"/>
                  </a:lnTo>
                  <a:lnTo>
                    <a:pt x="38100" y="2286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50"/>
            <p:cNvSpPr/>
            <p:nvPr/>
          </p:nvSpPr>
          <p:spPr>
            <a:xfrm>
              <a:off x="2834640" y="2453640"/>
              <a:ext cx="281941" cy="22861"/>
            </a:xfrm>
            <a:custGeom>
              <a:avLst/>
              <a:gdLst/>
              <a:ahLst/>
              <a:cxnLst/>
              <a:rect l="0" t="0" r="0" b="0"/>
              <a:pathLst>
                <a:path w="281941" h="22861">
                  <a:moveTo>
                    <a:pt x="0" y="22860"/>
                  </a:moveTo>
                  <a:lnTo>
                    <a:pt x="4045" y="22860"/>
                  </a:lnTo>
                  <a:lnTo>
                    <a:pt x="6931" y="22014"/>
                  </a:lnTo>
                  <a:lnTo>
                    <a:pt x="10547" y="20602"/>
                  </a:lnTo>
                  <a:lnTo>
                    <a:pt x="14651" y="18815"/>
                  </a:lnTo>
                  <a:lnTo>
                    <a:pt x="19081" y="17623"/>
                  </a:lnTo>
                  <a:lnTo>
                    <a:pt x="23727" y="16829"/>
                  </a:lnTo>
                  <a:lnTo>
                    <a:pt x="28518" y="16299"/>
                  </a:lnTo>
                  <a:lnTo>
                    <a:pt x="34252" y="15946"/>
                  </a:lnTo>
                  <a:lnTo>
                    <a:pt x="47397" y="15554"/>
                  </a:lnTo>
                  <a:lnTo>
                    <a:pt x="73122" y="15333"/>
                  </a:lnTo>
                  <a:lnTo>
                    <a:pt x="83462" y="14455"/>
                  </a:lnTo>
                  <a:lnTo>
                    <a:pt x="94588" y="13023"/>
                  </a:lnTo>
                  <a:lnTo>
                    <a:pt x="106239" y="11222"/>
                  </a:lnTo>
                  <a:lnTo>
                    <a:pt x="118239" y="10021"/>
                  </a:lnTo>
                  <a:lnTo>
                    <a:pt x="130473" y="9221"/>
                  </a:lnTo>
                  <a:lnTo>
                    <a:pt x="154508" y="8332"/>
                  </a:lnTo>
                  <a:lnTo>
                    <a:pt x="187079" y="7831"/>
                  </a:lnTo>
                  <a:lnTo>
                    <a:pt x="234599" y="7648"/>
                  </a:lnTo>
                  <a:lnTo>
                    <a:pt x="242759" y="6792"/>
                  </a:lnTo>
                  <a:lnTo>
                    <a:pt x="250740" y="5375"/>
                  </a:lnTo>
                  <a:lnTo>
                    <a:pt x="258599" y="3583"/>
                  </a:lnTo>
                  <a:lnTo>
                    <a:pt x="264687" y="2389"/>
                  </a:lnTo>
                  <a:lnTo>
                    <a:pt x="269591" y="1592"/>
                  </a:lnTo>
                  <a:lnTo>
                    <a:pt x="2819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51"/>
            <p:cNvSpPr/>
            <p:nvPr/>
          </p:nvSpPr>
          <p:spPr>
            <a:xfrm>
              <a:off x="3180739" y="2266665"/>
              <a:ext cx="232615" cy="289308"/>
            </a:xfrm>
            <a:custGeom>
              <a:avLst/>
              <a:gdLst/>
              <a:ahLst/>
              <a:cxnLst/>
              <a:rect l="0" t="0" r="0" b="0"/>
              <a:pathLst>
                <a:path w="232615" h="289308">
                  <a:moveTo>
                    <a:pt x="217781" y="42195"/>
                  </a:moveTo>
                  <a:lnTo>
                    <a:pt x="221826" y="38150"/>
                  </a:lnTo>
                  <a:lnTo>
                    <a:pt x="223864" y="36958"/>
                  </a:lnTo>
                  <a:lnTo>
                    <a:pt x="228387" y="35634"/>
                  </a:lnTo>
                  <a:lnTo>
                    <a:pt x="229931" y="34435"/>
                  </a:lnTo>
                  <a:lnTo>
                    <a:pt x="230962" y="32788"/>
                  </a:lnTo>
                  <a:lnTo>
                    <a:pt x="232106" y="28701"/>
                  </a:lnTo>
                  <a:lnTo>
                    <a:pt x="232614" y="24062"/>
                  </a:lnTo>
                  <a:lnTo>
                    <a:pt x="231903" y="21640"/>
                  </a:lnTo>
                  <a:lnTo>
                    <a:pt x="228855" y="16691"/>
                  </a:lnTo>
                  <a:lnTo>
                    <a:pt x="225164" y="14185"/>
                  </a:lnTo>
                  <a:lnTo>
                    <a:pt x="220163" y="11668"/>
                  </a:lnTo>
                  <a:lnTo>
                    <a:pt x="214289" y="9144"/>
                  </a:lnTo>
                  <a:lnTo>
                    <a:pt x="208680" y="7461"/>
                  </a:lnTo>
                  <a:lnTo>
                    <a:pt x="203247" y="6339"/>
                  </a:lnTo>
                  <a:lnTo>
                    <a:pt x="197932" y="5591"/>
                  </a:lnTo>
                  <a:lnTo>
                    <a:pt x="191001" y="4246"/>
                  </a:lnTo>
                  <a:lnTo>
                    <a:pt x="174270" y="493"/>
                  </a:lnTo>
                  <a:lnTo>
                    <a:pt x="165914" y="0"/>
                  </a:lnTo>
                  <a:lnTo>
                    <a:pt x="157803" y="519"/>
                  </a:lnTo>
                  <a:lnTo>
                    <a:pt x="149855" y="1711"/>
                  </a:lnTo>
                  <a:lnTo>
                    <a:pt x="140324" y="2506"/>
                  </a:lnTo>
                  <a:lnTo>
                    <a:pt x="129736" y="3035"/>
                  </a:lnTo>
                  <a:lnTo>
                    <a:pt x="118445" y="3388"/>
                  </a:lnTo>
                  <a:lnTo>
                    <a:pt x="106684" y="5317"/>
                  </a:lnTo>
                  <a:lnTo>
                    <a:pt x="94610" y="8297"/>
                  </a:lnTo>
                  <a:lnTo>
                    <a:pt x="61906" y="18322"/>
                  </a:lnTo>
                  <a:lnTo>
                    <a:pt x="52904" y="21200"/>
                  </a:lnTo>
                  <a:lnTo>
                    <a:pt x="44363" y="24811"/>
                  </a:lnTo>
                  <a:lnTo>
                    <a:pt x="36129" y="28913"/>
                  </a:lnTo>
                  <a:lnTo>
                    <a:pt x="28100" y="33340"/>
                  </a:lnTo>
                  <a:lnTo>
                    <a:pt x="21054" y="37985"/>
                  </a:lnTo>
                  <a:lnTo>
                    <a:pt x="14662" y="42775"/>
                  </a:lnTo>
                  <a:lnTo>
                    <a:pt x="8709" y="47662"/>
                  </a:lnTo>
                  <a:lnTo>
                    <a:pt x="2093" y="55349"/>
                  </a:lnTo>
                  <a:lnTo>
                    <a:pt x="329" y="58585"/>
                  </a:lnTo>
                  <a:lnTo>
                    <a:pt x="0" y="62435"/>
                  </a:lnTo>
                  <a:lnTo>
                    <a:pt x="1892" y="71228"/>
                  </a:lnTo>
                  <a:lnTo>
                    <a:pt x="4428" y="75097"/>
                  </a:lnTo>
                  <a:lnTo>
                    <a:pt x="7813" y="78523"/>
                  </a:lnTo>
                  <a:lnTo>
                    <a:pt x="11762" y="81654"/>
                  </a:lnTo>
                  <a:lnTo>
                    <a:pt x="16935" y="83741"/>
                  </a:lnTo>
                  <a:lnTo>
                    <a:pt x="22924" y="85132"/>
                  </a:lnTo>
                  <a:lnTo>
                    <a:pt x="29457" y="86060"/>
                  </a:lnTo>
                  <a:lnTo>
                    <a:pt x="36351" y="87525"/>
                  </a:lnTo>
                  <a:lnTo>
                    <a:pt x="43488" y="89349"/>
                  </a:lnTo>
                  <a:lnTo>
                    <a:pt x="50785" y="91411"/>
                  </a:lnTo>
                  <a:lnTo>
                    <a:pt x="59885" y="92786"/>
                  </a:lnTo>
                  <a:lnTo>
                    <a:pt x="70183" y="93702"/>
                  </a:lnTo>
                  <a:lnTo>
                    <a:pt x="91222" y="94721"/>
                  </a:lnTo>
                  <a:lnTo>
                    <a:pt x="109039" y="95173"/>
                  </a:lnTo>
                  <a:lnTo>
                    <a:pt x="117347" y="94447"/>
                  </a:lnTo>
                  <a:lnTo>
                    <a:pt x="125424" y="93117"/>
                  </a:lnTo>
                  <a:lnTo>
                    <a:pt x="133350" y="91383"/>
                  </a:lnTo>
                  <a:lnTo>
                    <a:pt x="140328" y="89380"/>
                  </a:lnTo>
                  <a:lnTo>
                    <a:pt x="146672" y="87198"/>
                  </a:lnTo>
                  <a:lnTo>
                    <a:pt x="152595" y="84897"/>
                  </a:lnTo>
                  <a:lnTo>
                    <a:pt x="158237" y="83363"/>
                  </a:lnTo>
                  <a:lnTo>
                    <a:pt x="163691" y="82340"/>
                  </a:lnTo>
                  <a:lnTo>
                    <a:pt x="169021" y="81659"/>
                  </a:lnTo>
                  <a:lnTo>
                    <a:pt x="173421" y="80357"/>
                  </a:lnTo>
                  <a:lnTo>
                    <a:pt x="180567" y="76654"/>
                  </a:lnTo>
                  <a:lnTo>
                    <a:pt x="186710" y="73024"/>
                  </a:lnTo>
                  <a:lnTo>
                    <a:pt x="186907" y="73755"/>
                  </a:lnTo>
                  <a:lnTo>
                    <a:pt x="187126" y="76824"/>
                  </a:lnTo>
                  <a:lnTo>
                    <a:pt x="186338" y="78827"/>
                  </a:lnTo>
                  <a:lnTo>
                    <a:pt x="181183" y="85693"/>
                  </a:lnTo>
                  <a:lnTo>
                    <a:pt x="176680" y="90596"/>
                  </a:lnTo>
                  <a:lnTo>
                    <a:pt x="165339" y="102162"/>
                  </a:lnTo>
                  <a:lnTo>
                    <a:pt x="161653" y="107573"/>
                  </a:lnTo>
                  <a:lnTo>
                    <a:pt x="158349" y="113721"/>
                  </a:lnTo>
                  <a:lnTo>
                    <a:pt x="155300" y="120359"/>
                  </a:lnTo>
                  <a:lnTo>
                    <a:pt x="151573" y="127324"/>
                  </a:lnTo>
                  <a:lnTo>
                    <a:pt x="147396" y="134508"/>
                  </a:lnTo>
                  <a:lnTo>
                    <a:pt x="142918" y="141837"/>
                  </a:lnTo>
                  <a:lnTo>
                    <a:pt x="139086" y="150110"/>
                  </a:lnTo>
                  <a:lnTo>
                    <a:pt x="135684" y="159012"/>
                  </a:lnTo>
                  <a:lnTo>
                    <a:pt x="132570" y="168333"/>
                  </a:lnTo>
                  <a:lnTo>
                    <a:pt x="130493" y="177087"/>
                  </a:lnTo>
                  <a:lnTo>
                    <a:pt x="129110" y="185463"/>
                  </a:lnTo>
                  <a:lnTo>
                    <a:pt x="128187" y="193587"/>
                  </a:lnTo>
                  <a:lnTo>
                    <a:pt x="126725" y="201543"/>
                  </a:lnTo>
                  <a:lnTo>
                    <a:pt x="124903" y="209387"/>
                  </a:lnTo>
                  <a:lnTo>
                    <a:pt x="122843" y="217156"/>
                  </a:lnTo>
                  <a:lnTo>
                    <a:pt x="121469" y="224876"/>
                  </a:lnTo>
                  <a:lnTo>
                    <a:pt x="120553" y="232562"/>
                  </a:lnTo>
                  <a:lnTo>
                    <a:pt x="119943" y="240227"/>
                  </a:lnTo>
                  <a:lnTo>
                    <a:pt x="120382" y="247029"/>
                  </a:lnTo>
                  <a:lnTo>
                    <a:pt x="121522" y="253258"/>
                  </a:lnTo>
                  <a:lnTo>
                    <a:pt x="123129" y="259104"/>
                  </a:lnTo>
                  <a:lnTo>
                    <a:pt x="124913" y="267857"/>
                  </a:lnTo>
                  <a:lnTo>
                    <a:pt x="125389" y="271377"/>
                  </a:lnTo>
                  <a:lnTo>
                    <a:pt x="126553" y="274569"/>
                  </a:lnTo>
                  <a:lnTo>
                    <a:pt x="130104" y="280375"/>
                  </a:lnTo>
                  <a:lnTo>
                    <a:pt x="136864" y="288403"/>
                  </a:lnTo>
                  <a:lnTo>
                    <a:pt x="138436" y="289307"/>
                  </a:lnTo>
                  <a:lnTo>
                    <a:pt x="139485" y="289063"/>
                  </a:lnTo>
                  <a:lnTo>
                    <a:pt x="141581" y="286035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2"/>
            <p:cNvSpPr/>
            <p:nvPr/>
          </p:nvSpPr>
          <p:spPr>
            <a:xfrm>
              <a:off x="3383423" y="2263140"/>
              <a:ext cx="251319" cy="174058"/>
            </a:xfrm>
            <a:custGeom>
              <a:avLst/>
              <a:gdLst/>
              <a:ahLst/>
              <a:cxnLst/>
              <a:rect l="0" t="0" r="0" b="0"/>
              <a:pathLst>
                <a:path w="251319" h="174058">
                  <a:moveTo>
                    <a:pt x="83677" y="0"/>
                  </a:moveTo>
                  <a:lnTo>
                    <a:pt x="83677" y="22178"/>
                  </a:lnTo>
                  <a:lnTo>
                    <a:pt x="82831" y="26639"/>
                  </a:lnTo>
                  <a:lnTo>
                    <a:pt x="81420" y="31306"/>
                  </a:lnTo>
                  <a:lnTo>
                    <a:pt x="79633" y="36111"/>
                  </a:lnTo>
                  <a:lnTo>
                    <a:pt x="78440" y="41007"/>
                  </a:lnTo>
                  <a:lnTo>
                    <a:pt x="77646" y="45965"/>
                  </a:lnTo>
                  <a:lnTo>
                    <a:pt x="77117" y="50963"/>
                  </a:lnTo>
                  <a:lnTo>
                    <a:pt x="75917" y="55989"/>
                  </a:lnTo>
                  <a:lnTo>
                    <a:pt x="74270" y="61033"/>
                  </a:lnTo>
                  <a:lnTo>
                    <a:pt x="72326" y="66088"/>
                  </a:lnTo>
                  <a:lnTo>
                    <a:pt x="69336" y="71152"/>
                  </a:lnTo>
                  <a:lnTo>
                    <a:pt x="65650" y="76221"/>
                  </a:lnTo>
                  <a:lnTo>
                    <a:pt x="61499" y="81294"/>
                  </a:lnTo>
                  <a:lnTo>
                    <a:pt x="57885" y="86370"/>
                  </a:lnTo>
                  <a:lnTo>
                    <a:pt x="54630" y="91447"/>
                  </a:lnTo>
                  <a:lnTo>
                    <a:pt x="51612" y="96524"/>
                  </a:lnTo>
                  <a:lnTo>
                    <a:pt x="47907" y="101603"/>
                  </a:lnTo>
                  <a:lnTo>
                    <a:pt x="43744" y="106682"/>
                  </a:lnTo>
                  <a:lnTo>
                    <a:pt x="39275" y="111762"/>
                  </a:lnTo>
                  <a:lnTo>
                    <a:pt x="34603" y="116841"/>
                  </a:lnTo>
                  <a:lnTo>
                    <a:pt x="24895" y="127000"/>
                  </a:lnTo>
                  <a:lnTo>
                    <a:pt x="20783" y="132080"/>
                  </a:lnTo>
                  <a:lnTo>
                    <a:pt x="17194" y="137160"/>
                  </a:lnTo>
                  <a:lnTo>
                    <a:pt x="13955" y="142240"/>
                  </a:lnTo>
                  <a:lnTo>
                    <a:pt x="10949" y="146473"/>
                  </a:lnTo>
                  <a:lnTo>
                    <a:pt x="8099" y="150143"/>
                  </a:lnTo>
                  <a:lnTo>
                    <a:pt x="5351" y="153435"/>
                  </a:lnTo>
                  <a:lnTo>
                    <a:pt x="3520" y="156477"/>
                  </a:lnTo>
                  <a:lnTo>
                    <a:pt x="2299" y="159351"/>
                  </a:lnTo>
                  <a:lnTo>
                    <a:pt x="340" y="166003"/>
                  </a:lnTo>
                  <a:lnTo>
                    <a:pt x="0" y="171200"/>
                  </a:lnTo>
                  <a:lnTo>
                    <a:pt x="2492" y="172554"/>
                  </a:lnTo>
                  <a:lnTo>
                    <a:pt x="6694" y="173456"/>
                  </a:lnTo>
                  <a:lnTo>
                    <a:pt x="12035" y="174057"/>
                  </a:lnTo>
                  <a:lnTo>
                    <a:pt x="18136" y="173612"/>
                  </a:lnTo>
                  <a:lnTo>
                    <a:pt x="24743" y="172468"/>
                  </a:lnTo>
                  <a:lnTo>
                    <a:pt x="31688" y="170859"/>
                  </a:lnTo>
                  <a:lnTo>
                    <a:pt x="39704" y="169786"/>
                  </a:lnTo>
                  <a:lnTo>
                    <a:pt x="48435" y="169070"/>
                  </a:lnTo>
                  <a:lnTo>
                    <a:pt x="57643" y="168594"/>
                  </a:lnTo>
                  <a:lnTo>
                    <a:pt x="68861" y="167429"/>
                  </a:lnTo>
                  <a:lnTo>
                    <a:pt x="94872" y="163878"/>
                  </a:lnTo>
                  <a:lnTo>
                    <a:pt x="121108" y="159477"/>
                  </a:lnTo>
                  <a:lnTo>
                    <a:pt x="172446" y="149753"/>
                  </a:lnTo>
                  <a:lnTo>
                    <a:pt x="195661" y="144732"/>
                  </a:lnTo>
                  <a:lnTo>
                    <a:pt x="206593" y="142208"/>
                  </a:lnTo>
                  <a:lnTo>
                    <a:pt x="215574" y="139679"/>
                  </a:lnTo>
                  <a:lnTo>
                    <a:pt x="223255" y="137146"/>
                  </a:lnTo>
                  <a:lnTo>
                    <a:pt x="230070" y="134611"/>
                  </a:lnTo>
                  <a:lnTo>
                    <a:pt x="235459" y="132921"/>
                  </a:lnTo>
                  <a:lnTo>
                    <a:pt x="239898" y="131794"/>
                  </a:lnTo>
                  <a:lnTo>
                    <a:pt x="251318" y="1295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3"/>
            <p:cNvSpPr/>
            <p:nvPr/>
          </p:nvSpPr>
          <p:spPr>
            <a:xfrm>
              <a:off x="3551242" y="2286000"/>
              <a:ext cx="53019" cy="274321"/>
            </a:xfrm>
            <a:custGeom>
              <a:avLst/>
              <a:gdLst/>
              <a:ahLst/>
              <a:cxnLst/>
              <a:rect l="0" t="0" r="0" b="0"/>
              <a:pathLst>
                <a:path w="53019" h="274321">
                  <a:moveTo>
                    <a:pt x="7298" y="0"/>
                  </a:moveTo>
                  <a:lnTo>
                    <a:pt x="7298" y="4045"/>
                  </a:lnTo>
                  <a:lnTo>
                    <a:pt x="8145" y="5237"/>
                  </a:lnTo>
                  <a:lnTo>
                    <a:pt x="9555" y="6031"/>
                  </a:lnTo>
                  <a:lnTo>
                    <a:pt x="11343" y="6561"/>
                  </a:lnTo>
                  <a:lnTo>
                    <a:pt x="12535" y="8607"/>
                  </a:lnTo>
                  <a:lnTo>
                    <a:pt x="13859" y="15397"/>
                  </a:lnTo>
                  <a:lnTo>
                    <a:pt x="14212" y="19578"/>
                  </a:lnTo>
                  <a:lnTo>
                    <a:pt x="14447" y="24059"/>
                  </a:lnTo>
                  <a:lnTo>
                    <a:pt x="14604" y="28739"/>
                  </a:lnTo>
                  <a:lnTo>
                    <a:pt x="14825" y="47462"/>
                  </a:lnTo>
                  <a:lnTo>
                    <a:pt x="14009" y="54501"/>
                  </a:lnTo>
                  <a:lnTo>
                    <a:pt x="12619" y="61734"/>
                  </a:lnTo>
                  <a:lnTo>
                    <a:pt x="10845" y="69096"/>
                  </a:lnTo>
                  <a:lnTo>
                    <a:pt x="9663" y="76544"/>
                  </a:lnTo>
                  <a:lnTo>
                    <a:pt x="8875" y="84050"/>
                  </a:lnTo>
                  <a:lnTo>
                    <a:pt x="8349" y="91593"/>
                  </a:lnTo>
                  <a:lnTo>
                    <a:pt x="7999" y="100009"/>
                  </a:lnTo>
                  <a:lnTo>
                    <a:pt x="7610" y="118391"/>
                  </a:lnTo>
                  <a:lnTo>
                    <a:pt x="6659" y="128034"/>
                  </a:lnTo>
                  <a:lnTo>
                    <a:pt x="5179" y="137850"/>
                  </a:lnTo>
                  <a:lnTo>
                    <a:pt x="3345" y="147779"/>
                  </a:lnTo>
                  <a:lnTo>
                    <a:pt x="2123" y="156940"/>
                  </a:lnTo>
                  <a:lnTo>
                    <a:pt x="1308" y="165587"/>
                  </a:lnTo>
                  <a:lnTo>
                    <a:pt x="764" y="173891"/>
                  </a:lnTo>
                  <a:lnTo>
                    <a:pt x="402" y="182814"/>
                  </a:lnTo>
                  <a:lnTo>
                    <a:pt x="0" y="201760"/>
                  </a:lnTo>
                  <a:lnTo>
                    <a:pt x="739" y="210707"/>
                  </a:lnTo>
                  <a:lnTo>
                    <a:pt x="2079" y="219211"/>
                  </a:lnTo>
                  <a:lnTo>
                    <a:pt x="3819" y="227421"/>
                  </a:lnTo>
                  <a:lnTo>
                    <a:pt x="5825" y="234587"/>
                  </a:lnTo>
                  <a:lnTo>
                    <a:pt x="8010" y="241058"/>
                  </a:lnTo>
                  <a:lnTo>
                    <a:pt x="10312" y="247066"/>
                  </a:lnTo>
                  <a:lnTo>
                    <a:pt x="12694" y="251917"/>
                  </a:lnTo>
                  <a:lnTo>
                    <a:pt x="15128" y="255998"/>
                  </a:lnTo>
                  <a:lnTo>
                    <a:pt x="17599" y="259566"/>
                  </a:lnTo>
                  <a:lnTo>
                    <a:pt x="20938" y="261944"/>
                  </a:lnTo>
                  <a:lnTo>
                    <a:pt x="24858" y="263529"/>
                  </a:lnTo>
                  <a:lnTo>
                    <a:pt x="29165" y="264586"/>
                  </a:lnTo>
                  <a:lnTo>
                    <a:pt x="32883" y="266137"/>
                  </a:lnTo>
                  <a:lnTo>
                    <a:pt x="36207" y="268018"/>
                  </a:lnTo>
                  <a:lnTo>
                    <a:pt x="39271" y="270119"/>
                  </a:lnTo>
                  <a:lnTo>
                    <a:pt x="42160" y="271519"/>
                  </a:lnTo>
                  <a:lnTo>
                    <a:pt x="44932" y="272453"/>
                  </a:lnTo>
                  <a:lnTo>
                    <a:pt x="53018" y="2743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4"/>
            <p:cNvSpPr/>
            <p:nvPr/>
          </p:nvSpPr>
          <p:spPr>
            <a:xfrm>
              <a:off x="3581400" y="2133600"/>
              <a:ext cx="269467" cy="556261"/>
            </a:xfrm>
            <a:custGeom>
              <a:avLst/>
              <a:gdLst/>
              <a:ahLst/>
              <a:cxnLst/>
              <a:rect l="0" t="0" r="0" b="0"/>
              <a:pathLst>
                <a:path w="269467" h="556261">
                  <a:moveTo>
                    <a:pt x="0" y="0"/>
                  </a:moveTo>
                  <a:lnTo>
                    <a:pt x="4045" y="0"/>
                  </a:lnTo>
                  <a:lnTo>
                    <a:pt x="6083" y="847"/>
                  </a:lnTo>
                  <a:lnTo>
                    <a:pt x="12997" y="5237"/>
                  </a:lnTo>
                  <a:lnTo>
                    <a:pt x="17912" y="6561"/>
                  </a:lnTo>
                  <a:lnTo>
                    <a:pt x="25176" y="11665"/>
                  </a:lnTo>
                  <a:lnTo>
                    <a:pt x="29484" y="15397"/>
                  </a:lnTo>
                  <a:lnTo>
                    <a:pt x="34896" y="19578"/>
                  </a:lnTo>
                  <a:lnTo>
                    <a:pt x="41044" y="24059"/>
                  </a:lnTo>
                  <a:lnTo>
                    <a:pt x="55495" y="34399"/>
                  </a:lnTo>
                  <a:lnTo>
                    <a:pt x="73207" y="47462"/>
                  </a:lnTo>
                  <a:lnTo>
                    <a:pt x="82671" y="55348"/>
                  </a:lnTo>
                  <a:lnTo>
                    <a:pt x="92367" y="63992"/>
                  </a:lnTo>
                  <a:lnTo>
                    <a:pt x="102219" y="73141"/>
                  </a:lnTo>
                  <a:lnTo>
                    <a:pt x="112173" y="83474"/>
                  </a:lnTo>
                  <a:lnTo>
                    <a:pt x="122195" y="94596"/>
                  </a:lnTo>
                  <a:lnTo>
                    <a:pt x="142362" y="118243"/>
                  </a:lnTo>
                  <a:lnTo>
                    <a:pt x="193056" y="180525"/>
                  </a:lnTo>
                  <a:lnTo>
                    <a:pt x="202364" y="194010"/>
                  </a:lnTo>
                  <a:lnTo>
                    <a:pt x="211110" y="208080"/>
                  </a:lnTo>
                  <a:lnTo>
                    <a:pt x="219480" y="222540"/>
                  </a:lnTo>
                  <a:lnTo>
                    <a:pt x="235553" y="252153"/>
                  </a:lnTo>
                  <a:lnTo>
                    <a:pt x="243395" y="267162"/>
                  </a:lnTo>
                  <a:lnTo>
                    <a:pt x="249470" y="282248"/>
                  </a:lnTo>
                  <a:lnTo>
                    <a:pt x="254367" y="297386"/>
                  </a:lnTo>
                  <a:lnTo>
                    <a:pt x="258478" y="312557"/>
                  </a:lnTo>
                  <a:lnTo>
                    <a:pt x="262066" y="327752"/>
                  </a:lnTo>
                  <a:lnTo>
                    <a:pt x="265304" y="342961"/>
                  </a:lnTo>
                  <a:lnTo>
                    <a:pt x="268309" y="358181"/>
                  </a:lnTo>
                  <a:lnTo>
                    <a:pt x="269466" y="372561"/>
                  </a:lnTo>
                  <a:lnTo>
                    <a:pt x="269391" y="386380"/>
                  </a:lnTo>
                  <a:lnTo>
                    <a:pt x="268494" y="399827"/>
                  </a:lnTo>
                  <a:lnTo>
                    <a:pt x="267050" y="412178"/>
                  </a:lnTo>
                  <a:lnTo>
                    <a:pt x="265240" y="423799"/>
                  </a:lnTo>
                  <a:lnTo>
                    <a:pt x="263187" y="434933"/>
                  </a:lnTo>
                  <a:lnTo>
                    <a:pt x="258431" y="445742"/>
                  </a:lnTo>
                  <a:lnTo>
                    <a:pt x="251875" y="456334"/>
                  </a:lnTo>
                  <a:lnTo>
                    <a:pt x="244116" y="466783"/>
                  </a:lnTo>
                  <a:lnTo>
                    <a:pt x="235557" y="475442"/>
                  </a:lnTo>
                  <a:lnTo>
                    <a:pt x="226465" y="482908"/>
                  </a:lnTo>
                  <a:lnTo>
                    <a:pt x="199746" y="501506"/>
                  </a:lnTo>
                  <a:lnTo>
                    <a:pt x="191583" y="507057"/>
                  </a:lnTo>
                  <a:lnTo>
                    <a:pt x="181063" y="512451"/>
                  </a:lnTo>
                  <a:lnTo>
                    <a:pt x="168968" y="517741"/>
                  </a:lnTo>
                  <a:lnTo>
                    <a:pt x="155826" y="522961"/>
                  </a:lnTo>
                  <a:lnTo>
                    <a:pt x="142830" y="527287"/>
                  </a:lnTo>
                  <a:lnTo>
                    <a:pt x="129934" y="531018"/>
                  </a:lnTo>
                  <a:lnTo>
                    <a:pt x="51269" y="551041"/>
                  </a:lnTo>
                  <a:lnTo>
                    <a:pt x="43493" y="552781"/>
                  </a:lnTo>
                  <a:lnTo>
                    <a:pt x="37462" y="553940"/>
                  </a:lnTo>
                  <a:lnTo>
                    <a:pt x="22860" y="5562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55"/>
            <p:cNvSpPr/>
            <p:nvPr/>
          </p:nvSpPr>
          <p:spPr>
            <a:xfrm>
              <a:off x="243840" y="3009900"/>
              <a:ext cx="236221" cy="266701"/>
            </a:xfrm>
            <a:custGeom>
              <a:avLst/>
              <a:gdLst/>
              <a:ahLst/>
              <a:cxnLst/>
              <a:rect l="0" t="0" r="0" b="0"/>
              <a:pathLst>
                <a:path w="236221" h="266701">
                  <a:moveTo>
                    <a:pt x="236220" y="0"/>
                  </a:moveTo>
                  <a:lnTo>
                    <a:pt x="236220" y="41141"/>
                  </a:lnTo>
                  <a:lnTo>
                    <a:pt x="235373" y="46901"/>
                  </a:lnTo>
                  <a:lnTo>
                    <a:pt x="233962" y="52434"/>
                  </a:lnTo>
                  <a:lnTo>
                    <a:pt x="232175" y="57816"/>
                  </a:lnTo>
                  <a:lnTo>
                    <a:pt x="229290" y="63944"/>
                  </a:lnTo>
                  <a:lnTo>
                    <a:pt x="225673" y="70570"/>
                  </a:lnTo>
                  <a:lnTo>
                    <a:pt x="221569" y="77526"/>
                  </a:lnTo>
                  <a:lnTo>
                    <a:pt x="217986" y="85551"/>
                  </a:lnTo>
                  <a:lnTo>
                    <a:pt x="214751" y="94287"/>
                  </a:lnTo>
                  <a:lnTo>
                    <a:pt x="211747" y="103498"/>
                  </a:lnTo>
                  <a:lnTo>
                    <a:pt x="207205" y="112179"/>
                  </a:lnTo>
                  <a:lnTo>
                    <a:pt x="201637" y="120506"/>
                  </a:lnTo>
                  <a:lnTo>
                    <a:pt x="195385" y="128597"/>
                  </a:lnTo>
                  <a:lnTo>
                    <a:pt x="188676" y="136532"/>
                  </a:lnTo>
                  <a:lnTo>
                    <a:pt x="181664" y="144361"/>
                  </a:lnTo>
                  <a:lnTo>
                    <a:pt x="167100" y="159834"/>
                  </a:lnTo>
                  <a:lnTo>
                    <a:pt x="125424" y="202141"/>
                  </a:lnTo>
                  <a:lnTo>
                    <a:pt x="116636" y="210114"/>
                  </a:lnTo>
                  <a:lnTo>
                    <a:pt x="108237" y="217123"/>
                  </a:lnTo>
                  <a:lnTo>
                    <a:pt x="100098" y="223488"/>
                  </a:lnTo>
                  <a:lnTo>
                    <a:pt x="91286" y="229426"/>
                  </a:lnTo>
                  <a:lnTo>
                    <a:pt x="82024" y="235077"/>
                  </a:lnTo>
                  <a:lnTo>
                    <a:pt x="72462" y="240538"/>
                  </a:lnTo>
                  <a:lnTo>
                    <a:pt x="63548" y="245025"/>
                  </a:lnTo>
                  <a:lnTo>
                    <a:pt x="55066" y="248863"/>
                  </a:lnTo>
                  <a:lnTo>
                    <a:pt x="46870" y="252269"/>
                  </a:lnTo>
                  <a:lnTo>
                    <a:pt x="38867" y="255386"/>
                  </a:lnTo>
                  <a:lnTo>
                    <a:pt x="23201" y="261107"/>
                  </a:lnTo>
                  <a:lnTo>
                    <a:pt x="17161" y="262972"/>
                  </a:lnTo>
                  <a:lnTo>
                    <a:pt x="12287" y="264214"/>
                  </a:lnTo>
                  <a:lnTo>
                    <a:pt x="0" y="2667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6"/>
            <p:cNvSpPr/>
            <p:nvPr/>
          </p:nvSpPr>
          <p:spPr>
            <a:xfrm>
              <a:off x="281940" y="3070860"/>
              <a:ext cx="320041" cy="175261"/>
            </a:xfrm>
            <a:custGeom>
              <a:avLst/>
              <a:gdLst/>
              <a:ahLst/>
              <a:cxnLst/>
              <a:rect l="0" t="0" r="0" b="0"/>
              <a:pathLst>
                <a:path w="320041" h="175261">
                  <a:moveTo>
                    <a:pt x="0" y="0"/>
                  </a:moveTo>
                  <a:lnTo>
                    <a:pt x="4045" y="0"/>
                  </a:lnTo>
                  <a:lnTo>
                    <a:pt x="10547" y="2258"/>
                  </a:lnTo>
                  <a:lnTo>
                    <a:pt x="19081" y="6084"/>
                  </a:lnTo>
                  <a:lnTo>
                    <a:pt x="28518" y="10606"/>
                  </a:lnTo>
                  <a:lnTo>
                    <a:pt x="33405" y="13844"/>
                  </a:lnTo>
                  <a:lnTo>
                    <a:pt x="38357" y="17696"/>
                  </a:lnTo>
                  <a:lnTo>
                    <a:pt x="43351" y="21957"/>
                  </a:lnTo>
                  <a:lnTo>
                    <a:pt x="48374" y="26492"/>
                  </a:lnTo>
                  <a:lnTo>
                    <a:pt x="58471" y="36045"/>
                  </a:lnTo>
                  <a:lnTo>
                    <a:pt x="77720" y="54989"/>
                  </a:lnTo>
                  <a:lnTo>
                    <a:pt x="84834" y="61213"/>
                  </a:lnTo>
                  <a:lnTo>
                    <a:pt x="92116" y="67056"/>
                  </a:lnTo>
                  <a:lnTo>
                    <a:pt x="99510" y="72644"/>
                  </a:lnTo>
                  <a:lnTo>
                    <a:pt x="106980" y="78909"/>
                  </a:lnTo>
                  <a:lnTo>
                    <a:pt x="114500" y="85626"/>
                  </a:lnTo>
                  <a:lnTo>
                    <a:pt x="122053" y="92644"/>
                  </a:lnTo>
                  <a:lnTo>
                    <a:pt x="130476" y="99016"/>
                  </a:lnTo>
                  <a:lnTo>
                    <a:pt x="139477" y="104958"/>
                  </a:lnTo>
                  <a:lnTo>
                    <a:pt x="157663" y="116075"/>
                  </a:lnTo>
                  <a:lnTo>
                    <a:pt x="174213" y="126660"/>
                  </a:lnTo>
                  <a:lnTo>
                    <a:pt x="183028" y="131853"/>
                  </a:lnTo>
                  <a:lnTo>
                    <a:pt x="192292" y="137009"/>
                  </a:lnTo>
                  <a:lnTo>
                    <a:pt x="201855" y="142139"/>
                  </a:lnTo>
                  <a:lnTo>
                    <a:pt x="210770" y="146407"/>
                  </a:lnTo>
                  <a:lnTo>
                    <a:pt x="219253" y="150098"/>
                  </a:lnTo>
                  <a:lnTo>
                    <a:pt x="227449" y="153405"/>
                  </a:lnTo>
                  <a:lnTo>
                    <a:pt x="236299" y="156457"/>
                  </a:lnTo>
                  <a:lnTo>
                    <a:pt x="245586" y="159338"/>
                  </a:lnTo>
                  <a:lnTo>
                    <a:pt x="255164" y="162106"/>
                  </a:lnTo>
                  <a:lnTo>
                    <a:pt x="263243" y="164797"/>
                  </a:lnTo>
                  <a:lnTo>
                    <a:pt x="270322" y="167438"/>
                  </a:lnTo>
                  <a:lnTo>
                    <a:pt x="276735" y="170045"/>
                  </a:lnTo>
                  <a:lnTo>
                    <a:pt x="282703" y="171784"/>
                  </a:lnTo>
                  <a:lnTo>
                    <a:pt x="288376" y="172943"/>
                  </a:lnTo>
                  <a:lnTo>
                    <a:pt x="293850" y="173715"/>
                  </a:lnTo>
                  <a:lnTo>
                    <a:pt x="299194" y="174230"/>
                  </a:lnTo>
                  <a:lnTo>
                    <a:pt x="304449" y="174573"/>
                  </a:lnTo>
                  <a:lnTo>
                    <a:pt x="320040" y="1752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7"/>
            <p:cNvSpPr/>
            <p:nvPr/>
          </p:nvSpPr>
          <p:spPr>
            <a:xfrm>
              <a:off x="624840" y="3086100"/>
              <a:ext cx="182881" cy="15241"/>
            </a:xfrm>
            <a:custGeom>
              <a:avLst/>
              <a:gdLst/>
              <a:ahLst/>
              <a:cxnLst/>
              <a:rect l="0" t="0" r="0" b="0"/>
              <a:pathLst>
                <a:path w="182881" h="15241">
                  <a:moveTo>
                    <a:pt x="0" y="15240"/>
                  </a:moveTo>
                  <a:lnTo>
                    <a:pt x="0" y="11195"/>
                  </a:lnTo>
                  <a:lnTo>
                    <a:pt x="847" y="10003"/>
                  </a:lnTo>
                  <a:lnTo>
                    <a:pt x="2258" y="9209"/>
                  </a:lnTo>
                  <a:lnTo>
                    <a:pt x="4045" y="8679"/>
                  </a:lnTo>
                  <a:lnTo>
                    <a:pt x="6930" y="8326"/>
                  </a:lnTo>
                  <a:lnTo>
                    <a:pt x="10547" y="8091"/>
                  </a:lnTo>
                  <a:lnTo>
                    <a:pt x="14651" y="7934"/>
                  </a:lnTo>
                  <a:lnTo>
                    <a:pt x="32563" y="7713"/>
                  </a:lnTo>
                  <a:lnTo>
                    <a:pt x="53957" y="7648"/>
                  </a:lnTo>
                  <a:lnTo>
                    <a:pt x="62218" y="6792"/>
                  </a:lnTo>
                  <a:lnTo>
                    <a:pt x="71112" y="5374"/>
                  </a:lnTo>
                  <a:lnTo>
                    <a:pt x="80428" y="3583"/>
                  </a:lnTo>
                  <a:lnTo>
                    <a:pt x="90872" y="2389"/>
                  </a:lnTo>
                  <a:lnTo>
                    <a:pt x="102068" y="1593"/>
                  </a:lnTo>
                  <a:lnTo>
                    <a:pt x="124950" y="708"/>
                  </a:lnTo>
                  <a:lnTo>
                    <a:pt x="162720" y="140"/>
                  </a:lnTo>
                  <a:lnTo>
                    <a:pt x="18288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58"/>
            <p:cNvSpPr/>
            <p:nvPr/>
          </p:nvSpPr>
          <p:spPr>
            <a:xfrm>
              <a:off x="723900" y="3192780"/>
              <a:ext cx="205444" cy="14154"/>
            </a:xfrm>
            <a:custGeom>
              <a:avLst/>
              <a:gdLst/>
              <a:ahLst/>
              <a:cxnLst/>
              <a:rect l="0" t="0" r="0" b="0"/>
              <a:pathLst>
                <a:path w="205444" h="14154">
                  <a:moveTo>
                    <a:pt x="0" y="0"/>
                  </a:moveTo>
                  <a:lnTo>
                    <a:pt x="4045" y="0"/>
                  </a:lnTo>
                  <a:lnTo>
                    <a:pt x="5237" y="847"/>
                  </a:lnTo>
                  <a:lnTo>
                    <a:pt x="6031" y="2258"/>
                  </a:lnTo>
                  <a:lnTo>
                    <a:pt x="7306" y="6561"/>
                  </a:lnTo>
                  <a:lnTo>
                    <a:pt x="9104" y="6914"/>
                  </a:lnTo>
                  <a:lnTo>
                    <a:pt x="11996" y="7149"/>
                  </a:lnTo>
                  <a:lnTo>
                    <a:pt x="15618" y="7306"/>
                  </a:lnTo>
                  <a:lnTo>
                    <a:pt x="19725" y="8257"/>
                  </a:lnTo>
                  <a:lnTo>
                    <a:pt x="24157" y="9738"/>
                  </a:lnTo>
                  <a:lnTo>
                    <a:pt x="28804" y="11572"/>
                  </a:lnTo>
                  <a:lnTo>
                    <a:pt x="33596" y="12795"/>
                  </a:lnTo>
                  <a:lnTo>
                    <a:pt x="38484" y="13610"/>
                  </a:lnTo>
                  <a:lnTo>
                    <a:pt x="43436" y="14153"/>
                  </a:lnTo>
                  <a:lnTo>
                    <a:pt x="49277" y="13669"/>
                  </a:lnTo>
                  <a:lnTo>
                    <a:pt x="55712" y="12499"/>
                  </a:lnTo>
                  <a:lnTo>
                    <a:pt x="62541" y="10873"/>
                  </a:lnTo>
                  <a:lnTo>
                    <a:pt x="70481" y="9788"/>
                  </a:lnTo>
                  <a:lnTo>
                    <a:pt x="79160" y="9065"/>
                  </a:lnTo>
                  <a:lnTo>
                    <a:pt x="88334" y="8584"/>
                  </a:lnTo>
                  <a:lnTo>
                    <a:pt x="107557" y="8048"/>
                  </a:lnTo>
                  <a:lnTo>
                    <a:pt x="117425" y="7905"/>
                  </a:lnTo>
                  <a:lnTo>
                    <a:pt x="127390" y="6964"/>
                  </a:lnTo>
                  <a:lnTo>
                    <a:pt x="137420" y="5489"/>
                  </a:lnTo>
                  <a:lnTo>
                    <a:pt x="147493" y="3659"/>
                  </a:lnTo>
                  <a:lnTo>
                    <a:pt x="156749" y="2440"/>
                  </a:lnTo>
                  <a:lnTo>
                    <a:pt x="165459" y="1626"/>
                  </a:lnTo>
                  <a:lnTo>
                    <a:pt x="173806" y="1084"/>
                  </a:lnTo>
                  <a:lnTo>
                    <a:pt x="187596" y="482"/>
                  </a:lnTo>
                  <a:lnTo>
                    <a:pt x="205443" y="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59"/>
            <p:cNvSpPr/>
            <p:nvPr/>
          </p:nvSpPr>
          <p:spPr>
            <a:xfrm>
              <a:off x="1242068" y="2994698"/>
              <a:ext cx="294694" cy="251423"/>
            </a:xfrm>
            <a:custGeom>
              <a:avLst/>
              <a:gdLst/>
              <a:ahLst/>
              <a:cxnLst/>
              <a:rect l="0" t="0" r="0" b="0"/>
              <a:pathLst>
                <a:path w="294694" h="251423">
                  <a:moveTo>
                    <a:pt x="7612" y="45682"/>
                  </a:moveTo>
                  <a:lnTo>
                    <a:pt x="0" y="45682"/>
                  </a:lnTo>
                  <a:lnTo>
                    <a:pt x="4040" y="45682"/>
                  </a:lnTo>
                  <a:lnTo>
                    <a:pt x="10540" y="43425"/>
                  </a:lnTo>
                  <a:lnTo>
                    <a:pt x="19073" y="39599"/>
                  </a:lnTo>
                  <a:lnTo>
                    <a:pt x="28510" y="35076"/>
                  </a:lnTo>
                  <a:lnTo>
                    <a:pt x="51434" y="23725"/>
                  </a:lnTo>
                  <a:lnTo>
                    <a:pt x="60533" y="20884"/>
                  </a:lnTo>
                  <a:lnTo>
                    <a:pt x="69986" y="18990"/>
                  </a:lnTo>
                  <a:lnTo>
                    <a:pt x="79675" y="17728"/>
                  </a:lnTo>
                  <a:lnTo>
                    <a:pt x="90367" y="16039"/>
                  </a:lnTo>
                  <a:lnTo>
                    <a:pt x="113536" y="11905"/>
                  </a:lnTo>
                  <a:lnTo>
                    <a:pt x="150381" y="4818"/>
                  </a:lnTo>
                  <a:lnTo>
                    <a:pt x="162058" y="3199"/>
                  </a:lnTo>
                  <a:lnTo>
                    <a:pt x="173229" y="2120"/>
                  </a:lnTo>
                  <a:lnTo>
                    <a:pt x="184064" y="1401"/>
                  </a:lnTo>
                  <a:lnTo>
                    <a:pt x="202875" y="602"/>
                  </a:lnTo>
                  <a:lnTo>
                    <a:pt x="227746" y="152"/>
                  </a:lnTo>
                  <a:lnTo>
                    <a:pt x="246769" y="0"/>
                  </a:lnTo>
                  <a:lnTo>
                    <a:pt x="248330" y="834"/>
                  </a:lnTo>
                  <a:lnTo>
                    <a:pt x="249371" y="2237"/>
                  </a:lnTo>
                  <a:lnTo>
                    <a:pt x="250065" y="4018"/>
                  </a:lnTo>
                  <a:lnTo>
                    <a:pt x="247987" y="6053"/>
                  </a:lnTo>
                  <a:lnTo>
                    <a:pt x="238905" y="10571"/>
                  </a:lnTo>
                  <a:lnTo>
                    <a:pt x="232928" y="12115"/>
                  </a:lnTo>
                  <a:lnTo>
                    <a:pt x="226403" y="13144"/>
                  </a:lnTo>
                  <a:lnTo>
                    <a:pt x="219512" y="13830"/>
                  </a:lnTo>
                  <a:lnTo>
                    <a:pt x="211532" y="15981"/>
                  </a:lnTo>
                  <a:lnTo>
                    <a:pt x="202826" y="19108"/>
                  </a:lnTo>
                  <a:lnTo>
                    <a:pt x="193634" y="22886"/>
                  </a:lnTo>
                  <a:lnTo>
                    <a:pt x="183274" y="26251"/>
                  </a:lnTo>
                  <a:lnTo>
                    <a:pt x="172133" y="29342"/>
                  </a:lnTo>
                  <a:lnTo>
                    <a:pt x="160473" y="32249"/>
                  </a:lnTo>
                  <a:lnTo>
                    <a:pt x="150159" y="35033"/>
                  </a:lnTo>
                  <a:lnTo>
                    <a:pt x="131926" y="40385"/>
                  </a:lnTo>
                  <a:lnTo>
                    <a:pt x="124355" y="43844"/>
                  </a:lnTo>
                  <a:lnTo>
                    <a:pt x="117614" y="47843"/>
                  </a:lnTo>
                  <a:lnTo>
                    <a:pt x="111427" y="52203"/>
                  </a:lnTo>
                  <a:lnTo>
                    <a:pt x="102294" y="57047"/>
                  </a:lnTo>
                  <a:lnTo>
                    <a:pt x="98673" y="58339"/>
                  </a:lnTo>
                  <a:lnTo>
                    <a:pt x="96260" y="60047"/>
                  </a:lnTo>
                  <a:lnTo>
                    <a:pt x="94650" y="62032"/>
                  </a:lnTo>
                  <a:lnTo>
                    <a:pt x="93578" y="64202"/>
                  </a:lnTo>
                  <a:lnTo>
                    <a:pt x="94556" y="66495"/>
                  </a:lnTo>
                  <a:lnTo>
                    <a:pt x="96901" y="68871"/>
                  </a:lnTo>
                  <a:lnTo>
                    <a:pt x="100158" y="71301"/>
                  </a:lnTo>
                  <a:lnTo>
                    <a:pt x="104869" y="73768"/>
                  </a:lnTo>
                  <a:lnTo>
                    <a:pt x="110550" y="76260"/>
                  </a:lnTo>
                  <a:lnTo>
                    <a:pt x="116877" y="78767"/>
                  </a:lnTo>
                  <a:lnTo>
                    <a:pt x="124482" y="81285"/>
                  </a:lnTo>
                  <a:lnTo>
                    <a:pt x="132939" y="83811"/>
                  </a:lnTo>
                  <a:lnTo>
                    <a:pt x="141963" y="86342"/>
                  </a:lnTo>
                  <a:lnTo>
                    <a:pt x="153060" y="88875"/>
                  </a:lnTo>
                  <a:lnTo>
                    <a:pt x="178935" y="93948"/>
                  </a:lnTo>
                  <a:lnTo>
                    <a:pt x="192101" y="97333"/>
                  </a:lnTo>
                  <a:lnTo>
                    <a:pt x="205111" y="101283"/>
                  </a:lnTo>
                  <a:lnTo>
                    <a:pt x="218018" y="105609"/>
                  </a:lnTo>
                  <a:lnTo>
                    <a:pt x="229163" y="110187"/>
                  </a:lnTo>
                  <a:lnTo>
                    <a:pt x="239133" y="114932"/>
                  </a:lnTo>
                  <a:lnTo>
                    <a:pt x="248319" y="119789"/>
                  </a:lnTo>
                  <a:lnTo>
                    <a:pt x="256983" y="123873"/>
                  </a:lnTo>
                  <a:lnTo>
                    <a:pt x="265299" y="127443"/>
                  </a:lnTo>
                  <a:lnTo>
                    <a:pt x="273384" y="130670"/>
                  </a:lnTo>
                  <a:lnTo>
                    <a:pt x="279620" y="134514"/>
                  </a:lnTo>
                  <a:lnTo>
                    <a:pt x="284624" y="138770"/>
                  </a:lnTo>
                  <a:lnTo>
                    <a:pt x="288807" y="143301"/>
                  </a:lnTo>
                  <a:lnTo>
                    <a:pt x="293454" y="150593"/>
                  </a:lnTo>
                  <a:lnTo>
                    <a:pt x="294693" y="153723"/>
                  </a:lnTo>
                  <a:lnTo>
                    <a:pt x="293826" y="157502"/>
                  </a:lnTo>
                  <a:lnTo>
                    <a:pt x="291555" y="161716"/>
                  </a:lnTo>
                  <a:lnTo>
                    <a:pt x="288347" y="166218"/>
                  </a:lnTo>
                  <a:lnTo>
                    <a:pt x="284516" y="170913"/>
                  </a:lnTo>
                  <a:lnTo>
                    <a:pt x="280268" y="175736"/>
                  </a:lnTo>
                  <a:lnTo>
                    <a:pt x="275742" y="180645"/>
                  </a:lnTo>
                  <a:lnTo>
                    <a:pt x="269339" y="185610"/>
                  </a:lnTo>
                  <a:lnTo>
                    <a:pt x="261683" y="190614"/>
                  </a:lnTo>
                  <a:lnTo>
                    <a:pt x="253193" y="195644"/>
                  </a:lnTo>
                  <a:lnTo>
                    <a:pt x="244146" y="200690"/>
                  </a:lnTo>
                  <a:lnTo>
                    <a:pt x="225063" y="210812"/>
                  </a:lnTo>
                  <a:lnTo>
                    <a:pt x="214386" y="215036"/>
                  </a:lnTo>
                  <a:lnTo>
                    <a:pt x="203035" y="218698"/>
                  </a:lnTo>
                  <a:lnTo>
                    <a:pt x="191234" y="221986"/>
                  </a:lnTo>
                  <a:lnTo>
                    <a:pt x="179133" y="225872"/>
                  </a:lnTo>
                  <a:lnTo>
                    <a:pt x="166833" y="230155"/>
                  </a:lnTo>
                  <a:lnTo>
                    <a:pt x="154399" y="234704"/>
                  </a:lnTo>
                  <a:lnTo>
                    <a:pt x="142724" y="238584"/>
                  </a:lnTo>
                  <a:lnTo>
                    <a:pt x="131553" y="242016"/>
                  </a:lnTo>
                  <a:lnTo>
                    <a:pt x="120719" y="245152"/>
                  </a:lnTo>
                  <a:lnTo>
                    <a:pt x="110110" y="247242"/>
                  </a:lnTo>
                  <a:lnTo>
                    <a:pt x="99651" y="248635"/>
                  </a:lnTo>
                  <a:lnTo>
                    <a:pt x="89291" y="249564"/>
                  </a:lnTo>
                  <a:lnTo>
                    <a:pt x="79845" y="250183"/>
                  </a:lnTo>
                  <a:lnTo>
                    <a:pt x="62575" y="250872"/>
                  </a:lnTo>
                  <a:lnTo>
                    <a:pt x="38092" y="251422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60"/>
            <p:cNvSpPr/>
            <p:nvPr/>
          </p:nvSpPr>
          <p:spPr>
            <a:xfrm>
              <a:off x="1539333" y="2941416"/>
              <a:ext cx="382663" cy="274225"/>
            </a:xfrm>
            <a:custGeom>
              <a:avLst/>
              <a:gdLst/>
              <a:ahLst/>
              <a:cxnLst/>
              <a:rect l="0" t="0" r="0" b="0"/>
              <a:pathLst>
                <a:path w="382663" h="274225">
                  <a:moveTo>
                    <a:pt x="7527" y="15144"/>
                  </a:moveTo>
                  <a:lnTo>
                    <a:pt x="0" y="15144"/>
                  </a:lnTo>
                  <a:lnTo>
                    <a:pt x="3980" y="11099"/>
                  </a:lnTo>
                  <a:lnTo>
                    <a:pt x="6009" y="9907"/>
                  </a:lnTo>
                  <a:lnTo>
                    <a:pt x="10521" y="8583"/>
                  </a:lnTo>
                  <a:lnTo>
                    <a:pt x="19864" y="7995"/>
                  </a:lnTo>
                  <a:lnTo>
                    <a:pt x="25912" y="7838"/>
                  </a:lnTo>
                  <a:lnTo>
                    <a:pt x="33330" y="6887"/>
                  </a:lnTo>
                  <a:lnTo>
                    <a:pt x="41663" y="5406"/>
                  </a:lnTo>
                  <a:lnTo>
                    <a:pt x="50604" y="3572"/>
                  </a:lnTo>
                  <a:lnTo>
                    <a:pt x="60798" y="2349"/>
                  </a:lnTo>
                  <a:lnTo>
                    <a:pt x="71828" y="1534"/>
                  </a:lnTo>
                  <a:lnTo>
                    <a:pt x="83414" y="991"/>
                  </a:lnTo>
                  <a:lnTo>
                    <a:pt x="107577" y="387"/>
                  </a:lnTo>
                  <a:lnTo>
                    <a:pt x="161628" y="0"/>
                  </a:lnTo>
                  <a:lnTo>
                    <a:pt x="174608" y="814"/>
                  </a:lnTo>
                  <a:lnTo>
                    <a:pt x="186648" y="2205"/>
                  </a:lnTo>
                  <a:lnTo>
                    <a:pt x="198061" y="3978"/>
                  </a:lnTo>
                  <a:lnTo>
                    <a:pt x="209056" y="5160"/>
                  </a:lnTo>
                  <a:lnTo>
                    <a:pt x="219773" y="5948"/>
                  </a:lnTo>
                  <a:lnTo>
                    <a:pt x="230304" y="6473"/>
                  </a:lnTo>
                  <a:lnTo>
                    <a:pt x="239019" y="7670"/>
                  </a:lnTo>
                  <a:lnTo>
                    <a:pt x="246522" y="9315"/>
                  </a:lnTo>
                  <a:lnTo>
                    <a:pt x="262639" y="13993"/>
                  </a:lnTo>
                  <a:lnTo>
                    <a:pt x="263116" y="16070"/>
                  </a:lnTo>
                  <a:lnTo>
                    <a:pt x="261386" y="22893"/>
                  </a:lnTo>
                  <a:lnTo>
                    <a:pt x="258047" y="26237"/>
                  </a:lnTo>
                  <a:lnTo>
                    <a:pt x="247562" y="32210"/>
                  </a:lnTo>
                  <a:lnTo>
                    <a:pt x="223335" y="44378"/>
                  </a:lnTo>
                  <a:lnTo>
                    <a:pt x="213205" y="49026"/>
                  </a:lnTo>
                  <a:lnTo>
                    <a:pt x="190662" y="58707"/>
                  </a:lnTo>
                  <a:lnTo>
                    <a:pt x="178724" y="62813"/>
                  </a:lnTo>
                  <a:lnTo>
                    <a:pt x="166531" y="66397"/>
                  </a:lnTo>
                  <a:lnTo>
                    <a:pt x="110843" y="80909"/>
                  </a:lnTo>
                  <a:lnTo>
                    <a:pt x="93239" y="86142"/>
                  </a:lnTo>
                  <a:lnTo>
                    <a:pt x="85835" y="88723"/>
                  </a:lnTo>
                  <a:lnTo>
                    <a:pt x="79206" y="91290"/>
                  </a:lnTo>
                  <a:lnTo>
                    <a:pt x="73093" y="93848"/>
                  </a:lnTo>
                  <a:lnTo>
                    <a:pt x="69864" y="96400"/>
                  </a:lnTo>
                  <a:lnTo>
                    <a:pt x="68558" y="98948"/>
                  </a:lnTo>
                  <a:lnTo>
                    <a:pt x="68534" y="101493"/>
                  </a:lnTo>
                  <a:lnTo>
                    <a:pt x="70212" y="104037"/>
                  </a:lnTo>
                  <a:lnTo>
                    <a:pt x="76592" y="109121"/>
                  </a:lnTo>
                  <a:lnTo>
                    <a:pt x="83203" y="111662"/>
                  </a:lnTo>
                  <a:lnTo>
                    <a:pt x="91845" y="114203"/>
                  </a:lnTo>
                  <a:lnTo>
                    <a:pt x="101839" y="116743"/>
                  </a:lnTo>
                  <a:lnTo>
                    <a:pt x="113581" y="118437"/>
                  </a:lnTo>
                  <a:lnTo>
                    <a:pt x="126490" y="119566"/>
                  </a:lnTo>
                  <a:lnTo>
                    <a:pt x="140176" y="120319"/>
                  </a:lnTo>
                  <a:lnTo>
                    <a:pt x="155226" y="122514"/>
                  </a:lnTo>
                  <a:lnTo>
                    <a:pt x="171187" y="125670"/>
                  </a:lnTo>
                  <a:lnTo>
                    <a:pt x="187753" y="129468"/>
                  </a:lnTo>
                  <a:lnTo>
                    <a:pt x="205571" y="132847"/>
                  </a:lnTo>
                  <a:lnTo>
                    <a:pt x="224223" y="135946"/>
                  </a:lnTo>
                  <a:lnTo>
                    <a:pt x="243431" y="138859"/>
                  </a:lnTo>
                  <a:lnTo>
                    <a:pt x="261316" y="142494"/>
                  </a:lnTo>
                  <a:lnTo>
                    <a:pt x="278320" y="146611"/>
                  </a:lnTo>
                  <a:lnTo>
                    <a:pt x="294736" y="151049"/>
                  </a:lnTo>
                  <a:lnTo>
                    <a:pt x="309913" y="155700"/>
                  </a:lnTo>
                  <a:lnTo>
                    <a:pt x="324264" y="160495"/>
                  </a:lnTo>
                  <a:lnTo>
                    <a:pt x="338065" y="165384"/>
                  </a:lnTo>
                  <a:lnTo>
                    <a:pt x="348959" y="170338"/>
                  </a:lnTo>
                  <a:lnTo>
                    <a:pt x="357915" y="175333"/>
                  </a:lnTo>
                  <a:lnTo>
                    <a:pt x="365579" y="180357"/>
                  </a:lnTo>
                  <a:lnTo>
                    <a:pt x="376352" y="188196"/>
                  </a:lnTo>
                  <a:lnTo>
                    <a:pt x="380411" y="191472"/>
                  </a:lnTo>
                  <a:lnTo>
                    <a:pt x="382269" y="194503"/>
                  </a:lnTo>
                  <a:lnTo>
                    <a:pt x="382662" y="197370"/>
                  </a:lnTo>
                  <a:lnTo>
                    <a:pt x="380840" y="203660"/>
                  </a:lnTo>
                  <a:lnTo>
                    <a:pt x="377209" y="212100"/>
                  </a:lnTo>
                  <a:lnTo>
                    <a:pt x="374208" y="216721"/>
                  </a:lnTo>
                  <a:lnTo>
                    <a:pt x="370514" y="221496"/>
                  </a:lnTo>
                  <a:lnTo>
                    <a:pt x="366359" y="226372"/>
                  </a:lnTo>
                  <a:lnTo>
                    <a:pt x="354968" y="234047"/>
                  </a:lnTo>
                  <a:lnTo>
                    <a:pt x="348374" y="237280"/>
                  </a:lnTo>
                  <a:lnTo>
                    <a:pt x="340592" y="240281"/>
                  </a:lnTo>
                  <a:lnTo>
                    <a:pt x="332017" y="243129"/>
                  </a:lnTo>
                  <a:lnTo>
                    <a:pt x="314305" y="248551"/>
                  </a:lnTo>
                  <a:lnTo>
                    <a:pt x="297966" y="253782"/>
                  </a:lnTo>
                  <a:lnTo>
                    <a:pt x="288360" y="256363"/>
                  </a:lnTo>
                  <a:lnTo>
                    <a:pt x="277722" y="258930"/>
                  </a:lnTo>
                  <a:lnTo>
                    <a:pt x="254614" y="264040"/>
                  </a:lnTo>
                  <a:lnTo>
                    <a:pt x="230232" y="269133"/>
                  </a:lnTo>
                  <a:lnTo>
                    <a:pt x="217804" y="270830"/>
                  </a:lnTo>
                  <a:lnTo>
                    <a:pt x="205285" y="271962"/>
                  </a:lnTo>
                  <a:lnTo>
                    <a:pt x="192705" y="272716"/>
                  </a:lnTo>
                  <a:lnTo>
                    <a:pt x="167440" y="273554"/>
                  </a:lnTo>
                  <a:lnTo>
                    <a:pt x="110173" y="274165"/>
                  </a:lnTo>
                  <a:lnTo>
                    <a:pt x="83727" y="274224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61"/>
            <p:cNvSpPr/>
            <p:nvPr/>
          </p:nvSpPr>
          <p:spPr>
            <a:xfrm>
              <a:off x="5631180" y="2324236"/>
              <a:ext cx="579094" cy="175125"/>
            </a:xfrm>
            <a:custGeom>
              <a:avLst/>
              <a:gdLst/>
              <a:ahLst/>
              <a:cxnLst/>
              <a:rect l="0" t="0" r="0" b="0"/>
              <a:pathLst>
                <a:path w="579094" h="175125">
                  <a:moveTo>
                    <a:pt x="571500" y="175124"/>
                  </a:moveTo>
                  <a:lnTo>
                    <a:pt x="571500" y="167818"/>
                  </a:lnTo>
                  <a:lnTo>
                    <a:pt x="575546" y="163552"/>
                  </a:lnTo>
                  <a:lnTo>
                    <a:pt x="576737" y="161483"/>
                  </a:lnTo>
                  <a:lnTo>
                    <a:pt x="578061" y="156926"/>
                  </a:lnTo>
                  <a:lnTo>
                    <a:pt x="578650" y="152078"/>
                  </a:lnTo>
                  <a:lnTo>
                    <a:pt x="578911" y="147102"/>
                  </a:lnTo>
                  <a:lnTo>
                    <a:pt x="579027" y="142067"/>
                  </a:lnTo>
                  <a:lnTo>
                    <a:pt x="579093" y="134473"/>
                  </a:lnTo>
                  <a:lnTo>
                    <a:pt x="578255" y="131090"/>
                  </a:lnTo>
                  <a:lnTo>
                    <a:pt x="576851" y="127142"/>
                  </a:lnTo>
                  <a:lnTo>
                    <a:pt x="575067" y="122816"/>
                  </a:lnTo>
                  <a:lnTo>
                    <a:pt x="573032" y="118239"/>
                  </a:lnTo>
                  <a:lnTo>
                    <a:pt x="568512" y="108637"/>
                  </a:lnTo>
                  <a:lnTo>
                    <a:pt x="564428" y="104553"/>
                  </a:lnTo>
                  <a:lnTo>
                    <a:pt x="559165" y="100983"/>
                  </a:lnTo>
                  <a:lnTo>
                    <a:pt x="553117" y="97757"/>
                  </a:lnTo>
                  <a:lnTo>
                    <a:pt x="546545" y="93913"/>
                  </a:lnTo>
                  <a:lnTo>
                    <a:pt x="532469" y="85126"/>
                  </a:lnTo>
                  <a:lnTo>
                    <a:pt x="524313" y="79565"/>
                  </a:lnTo>
                  <a:lnTo>
                    <a:pt x="506219" y="66613"/>
                  </a:lnTo>
                  <a:lnTo>
                    <a:pt x="495806" y="60450"/>
                  </a:lnTo>
                  <a:lnTo>
                    <a:pt x="484631" y="54648"/>
                  </a:lnTo>
                  <a:lnTo>
                    <a:pt x="472947" y="49087"/>
                  </a:lnTo>
                  <a:lnTo>
                    <a:pt x="460925" y="43686"/>
                  </a:lnTo>
                  <a:lnTo>
                    <a:pt x="436278" y="33169"/>
                  </a:lnTo>
                  <a:lnTo>
                    <a:pt x="422932" y="28841"/>
                  </a:lnTo>
                  <a:lnTo>
                    <a:pt x="408954" y="25109"/>
                  </a:lnTo>
                  <a:lnTo>
                    <a:pt x="394556" y="21774"/>
                  </a:lnTo>
                  <a:lnTo>
                    <a:pt x="365012" y="15811"/>
                  </a:lnTo>
                  <a:lnTo>
                    <a:pt x="350021" y="13035"/>
                  </a:lnTo>
                  <a:lnTo>
                    <a:pt x="317560" y="7694"/>
                  </a:lnTo>
                  <a:lnTo>
                    <a:pt x="300607" y="5084"/>
                  </a:lnTo>
                  <a:lnTo>
                    <a:pt x="284224" y="3344"/>
                  </a:lnTo>
                  <a:lnTo>
                    <a:pt x="268223" y="2184"/>
                  </a:lnTo>
                  <a:lnTo>
                    <a:pt x="252476" y="1411"/>
                  </a:lnTo>
                  <a:lnTo>
                    <a:pt x="219173" y="552"/>
                  </a:lnTo>
                  <a:lnTo>
                    <a:pt x="153548" y="0"/>
                  </a:lnTo>
                  <a:lnTo>
                    <a:pt x="138772" y="801"/>
                  </a:lnTo>
                  <a:lnTo>
                    <a:pt x="124688" y="2182"/>
                  </a:lnTo>
                  <a:lnTo>
                    <a:pt x="111066" y="3950"/>
                  </a:lnTo>
                  <a:lnTo>
                    <a:pt x="97750" y="5974"/>
                  </a:lnTo>
                  <a:lnTo>
                    <a:pt x="71667" y="10482"/>
                  </a:lnTo>
                  <a:lnTo>
                    <a:pt x="60478" y="12023"/>
                  </a:lnTo>
                  <a:lnTo>
                    <a:pt x="50479" y="13050"/>
                  </a:lnTo>
                  <a:lnTo>
                    <a:pt x="33442" y="15038"/>
                  </a:lnTo>
                  <a:lnTo>
                    <a:pt x="20225" y="18743"/>
                  </a:lnTo>
                  <a:lnTo>
                    <a:pt x="10965" y="23213"/>
                  </a:lnTo>
                  <a:lnTo>
                    <a:pt x="7310" y="25590"/>
                  </a:lnTo>
                  <a:lnTo>
                    <a:pt x="4874" y="28021"/>
                  </a:lnTo>
                  <a:lnTo>
                    <a:pt x="3249" y="30489"/>
                  </a:lnTo>
                  <a:lnTo>
                    <a:pt x="0" y="37964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62"/>
            <p:cNvSpPr/>
            <p:nvPr/>
          </p:nvSpPr>
          <p:spPr>
            <a:xfrm>
              <a:off x="5250180" y="2286133"/>
              <a:ext cx="227892" cy="258948"/>
            </a:xfrm>
            <a:custGeom>
              <a:avLst/>
              <a:gdLst/>
              <a:ahLst/>
              <a:cxnLst/>
              <a:rect l="0" t="0" r="0" b="0"/>
              <a:pathLst>
                <a:path w="227892" h="258948">
                  <a:moveTo>
                    <a:pt x="0" y="76067"/>
                  </a:moveTo>
                  <a:lnTo>
                    <a:pt x="0" y="72022"/>
                  </a:lnTo>
                  <a:lnTo>
                    <a:pt x="846" y="70830"/>
                  </a:lnTo>
                  <a:lnTo>
                    <a:pt x="2258" y="70036"/>
                  </a:lnTo>
                  <a:lnTo>
                    <a:pt x="4045" y="69506"/>
                  </a:lnTo>
                  <a:lnTo>
                    <a:pt x="8289" y="66660"/>
                  </a:lnTo>
                  <a:lnTo>
                    <a:pt x="12997" y="62573"/>
                  </a:lnTo>
                  <a:lnTo>
                    <a:pt x="17912" y="57934"/>
                  </a:lnTo>
                  <a:lnTo>
                    <a:pt x="21254" y="55512"/>
                  </a:lnTo>
                  <a:lnTo>
                    <a:pt x="25176" y="53050"/>
                  </a:lnTo>
                  <a:lnTo>
                    <a:pt x="29485" y="50563"/>
                  </a:lnTo>
                  <a:lnTo>
                    <a:pt x="41044" y="43283"/>
                  </a:lnTo>
                  <a:lnTo>
                    <a:pt x="47683" y="38971"/>
                  </a:lnTo>
                  <a:lnTo>
                    <a:pt x="54649" y="35250"/>
                  </a:lnTo>
                  <a:lnTo>
                    <a:pt x="61833" y="31922"/>
                  </a:lnTo>
                  <a:lnTo>
                    <a:pt x="69161" y="28857"/>
                  </a:lnTo>
                  <a:lnTo>
                    <a:pt x="76588" y="25967"/>
                  </a:lnTo>
                  <a:lnTo>
                    <a:pt x="91613" y="20498"/>
                  </a:lnTo>
                  <a:lnTo>
                    <a:pt x="98328" y="17855"/>
                  </a:lnTo>
                  <a:lnTo>
                    <a:pt x="104499" y="15246"/>
                  </a:lnTo>
                  <a:lnTo>
                    <a:pt x="115871" y="10089"/>
                  </a:lnTo>
                  <a:lnTo>
                    <a:pt x="126569" y="4975"/>
                  </a:lnTo>
                  <a:lnTo>
                    <a:pt x="131793" y="3272"/>
                  </a:lnTo>
                  <a:lnTo>
                    <a:pt x="136968" y="2137"/>
                  </a:lnTo>
                  <a:lnTo>
                    <a:pt x="142112" y="1380"/>
                  </a:lnTo>
                  <a:lnTo>
                    <a:pt x="146388" y="876"/>
                  </a:lnTo>
                  <a:lnTo>
                    <a:pt x="153397" y="316"/>
                  </a:lnTo>
                  <a:lnTo>
                    <a:pt x="158058" y="0"/>
                  </a:lnTo>
                  <a:lnTo>
                    <a:pt x="158712" y="802"/>
                  </a:lnTo>
                  <a:lnTo>
                    <a:pt x="159439" y="3952"/>
                  </a:lnTo>
                  <a:lnTo>
                    <a:pt x="157939" y="5977"/>
                  </a:lnTo>
                  <a:lnTo>
                    <a:pt x="151758" y="10485"/>
                  </a:lnTo>
                  <a:lnTo>
                    <a:pt x="145624" y="17568"/>
                  </a:lnTo>
                  <a:lnTo>
                    <a:pt x="142802" y="21828"/>
                  </a:lnTo>
                  <a:lnTo>
                    <a:pt x="139229" y="26361"/>
                  </a:lnTo>
                  <a:lnTo>
                    <a:pt x="135153" y="31077"/>
                  </a:lnTo>
                  <a:lnTo>
                    <a:pt x="130742" y="35913"/>
                  </a:lnTo>
                  <a:lnTo>
                    <a:pt x="126955" y="40831"/>
                  </a:lnTo>
                  <a:lnTo>
                    <a:pt x="123583" y="45803"/>
                  </a:lnTo>
                  <a:lnTo>
                    <a:pt x="120488" y="50811"/>
                  </a:lnTo>
                  <a:lnTo>
                    <a:pt x="116732" y="54997"/>
                  </a:lnTo>
                  <a:lnTo>
                    <a:pt x="112535" y="58633"/>
                  </a:lnTo>
                  <a:lnTo>
                    <a:pt x="108043" y="61904"/>
                  </a:lnTo>
                  <a:lnTo>
                    <a:pt x="104202" y="65779"/>
                  </a:lnTo>
                  <a:lnTo>
                    <a:pt x="100795" y="70055"/>
                  </a:lnTo>
                  <a:lnTo>
                    <a:pt x="97677" y="74599"/>
                  </a:lnTo>
                  <a:lnTo>
                    <a:pt x="91954" y="81906"/>
                  </a:lnTo>
                  <a:lnTo>
                    <a:pt x="89243" y="85040"/>
                  </a:lnTo>
                  <a:lnTo>
                    <a:pt x="88282" y="88822"/>
                  </a:lnTo>
                  <a:lnTo>
                    <a:pt x="88488" y="93037"/>
                  </a:lnTo>
                  <a:lnTo>
                    <a:pt x="89472" y="97540"/>
                  </a:lnTo>
                  <a:lnTo>
                    <a:pt x="90565" y="104802"/>
                  </a:lnTo>
                  <a:lnTo>
                    <a:pt x="90857" y="107924"/>
                  </a:lnTo>
                  <a:lnTo>
                    <a:pt x="93591" y="110005"/>
                  </a:lnTo>
                  <a:lnTo>
                    <a:pt x="97954" y="111393"/>
                  </a:lnTo>
                  <a:lnTo>
                    <a:pt x="103403" y="112317"/>
                  </a:lnTo>
                  <a:lnTo>
                    <a:pt x="108729" y="113781"/>
                  </a:lnTo>
                  <a:lnTo>
                    <a:pt x="113972" y="115603"/>
                  </a:lnTo>
                  <a:lnTo>
                    <a:pt x="119162" y="117664"/>
                  </a:lnTo>
                  <a:lnTo>
                    <a:pt x="125161" y="119039"/>
                  </a:lnTo>
                  <a:lnTo>
                    <a:pt x="131700" y="119955"/>
                  </a:lnTo>
                  <a:lnTo>
                    <a:pt x="138601" y="120565"/>
                  </a:lnTo>
                  <a:lnTo>
                    <a:pt x="145741" y="121819"/>
                  </a:lnTo>
                  <a:lnTo>
                    <a:pt x="153041" y="123502"/>
                  </a:lnTo>
                  <a:lnTo>
                    <a:pt x="160447" y="125470"/>
                  </a:lnTo>
                  <a:lnTo>
                    <a:pt x="167925" y="126783"/>
                  </a:lnTo>
                  <a:lnTo>
                    <a:pt x="175450" y="127657"/>
                  </a:lnTo>
                  <a:lnTo>
                    <a:pt x="183007" y="128241"/>
                  </a:lnTo>
                  <a:lnTo>
                    <a:pt x="190584" y="129476"/>
                  </a:lnTo>
                  <a:lnTo>
                    <a:pt x="198177" y="131147"/>
                  </a:lnTo>
                  <a:lnTo>
                    <a:pt x="205778" y="133107"/>
                  </a:lnTo>
                  <a:lnTo>
                    <a:pt x="211692" y="135260"/>
                  </a:lnTo>
                  <a:lnTo>
                    <a:pt x="216482" y="137542"/>
                  </a:lnTo>
                  <a:lnTo>
                    <a:pt x="220521" y="139911"/>
                  </a:lnTo>
                  <a:lnTo>
                    <a:pt x="223214" y="142336"/>
                  </a:lnTo>
                  <a:lnTo>
                    <a:pt x="225009" y="144800"/>
                  </a:lnTo>
                  <a:lnTo>
                    <a:pt x="226207" y="147289"/>
                  </a:lnTo>
                  <a:lnTo>
                    <a:pt x="227536" y="154570"/>
                  </a:lnTo>
                  <a:lnTo>
                    <a:pt x="227891" y="158883"/>
                  </a:lnTo>
                  <a:lnTo>
                    <a:pt x="227281" y="162604"/>
                  </a:lnTo>
                  <a:lnTo>
                    <a:pt x="224344" y="168997"/>
                  </a:lnTo>
                  <a:lnTo>
                    <a:pt x="217961" y="176918"/>
                  </a:lnTo>
                  <a:lnTo>
                    <a:pt x="213886" y="181401"/>
                  </a:lnTo>
                  <a:lnTo>
                    <a:pt x="209478" y="185236"/>
                  </a:lnTo>
                  <a:lnTo>
                    <a:pt x="204845" y="188640"/>
                  </a:lnTo>
                  <a:lnTo>
                    <a:pt x="181198" y="204231"/>
                  </a:lnTo>
                  <a:lnTo>
                    <a:pt x="173292" y="208923"/>
                  </a:lnTo>
                  <a:lnTo>
                    <a:pt x="164635" y="213745"/>
                  </a:lnTo>
                  <a:lnTo>
                    <a:pt x="155477" y="218652"/>
                  </a:lnTo>
                  <a:lnTo>
                    <a:pt x="146832" y="222770"/>
                  </a:lnTo>
                  <a:lnTo>
                    <a:pt x="138528" y="226362"/>
                  </a:lnTo>
                  <a:lnTo>
                    <a:pt x="130452" y="229604"/>
                  </a:lnTo>
                  <a:lnTo>
                    <a:pt x="114705" y="235463"/>
                  </a:lnTo>
                  <a:lnTo>
                    <a:pt x="106950" y="238211"/>
                  </a:lnTo>
                  <a:lnTo>
                    <a:pt x="100087" y="240890"/>
                  </a:lnTo>
                  <a:lnTo>
                    <a:pt x="93818" y="243522"/>
                  </a:lnTo>
                  <a:lnTo>
                    <a:pt x="87945" y="246124"/>
                  </a:lnTo>
                  <a:lnTo>
                    <a:pt x="76905" y="251272"/>
                  </a:lnTo>
                  <a:lnTo>
                    <a:pt x="71590" y="253831"/>
                  </a:lnTo>
                  <a:lnTo>
                    <a:pt x="67200" y="255536"/>
                  </a:lnTo>
                  <a:lnTo>
                    <a:pt x="63427" y="256673"/>
                  </a:lnTo>
                  <a:lnTo>
                    <a:pt x="56976" y="257937"/>
                  </a:lnTo>
                  <a:lnTo>
                    <a:pt x="51287" y="258498"/>
                  </a:lnTo>
                  <a:lnTo>
                    <a:pt x="45720" y="25894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63"/>
            <p:cNvSpPr/>
            <p:nvPr/>
          </p:nvSpPr>
          <p:spPr>
            <a:xfrm>
              <a:off x="5448300" y="2233850"/>
              <a:ext cx="218886" cy="235031"/>
            </a:xfrm>
            <a:custGeom>
              <a:avLst/>
              <a:gdLst/>
              <a:ahLst/>
              <a:cxnLst/>
              <a:rect l="0" t="0" r="0" b="0"/>
              <a:pathLst>
                <a:path w="218886" h="235031">
                  <a:moveTo>
                    <a:pt x="0" y="44530"/>
                  </a:moveTo>
                  <a:lnTo>
                    <a:pt x="4045" y="44530"/>
                  </a:lnTo>
                  <a:lnTo>
                    <a:pt x="5237" y="43683"/>
                  </a:lnTo>
                  <a:lnTo>
                    <a:pt x="6032" y="42272"/>
                  </a:lnTo>
                  <a:lnTo>
                    <a:pt x="6561" y="40485"/>
                  </a:lnTo>
                  <a:lnTo>
                    <a:pt x="7760" y="39293"/>
                  </a:lnTo>
                  <a:lnTo>
                    <a:pt x="9408" y="38499"/>
                  </a:lnTo>
                  <a:lnTo>
                    <a:pt x="14341" y="36770"/>
                  </a:lnTo>
                  <a:lnTo>
                    <a:pt x="18028" y="35123"/>
                  </a:lnTo>
                  <a:lnTo>
                    <a:pt x="22178" y="33179"/>
                  </a:lnTo>
                  <a:lnTo>
                    <a:pt x="25792" y="31036"/>
                  </a:lnTo>
                  <a:lnTo>
                    <a:pt x="32066" y="26397"/>
                  </a:lnTo>
                  <a:lnTo>
                    <a:pt x="36617" y="23975"/>
                  </a:lnTo>
                  <a:lnTo>
                    <a:pt x="42191" y="21513"/>
                  </a:lnTo>
                  <a:lnTo>
                    <a:pt x="48448" y="19025"/>
                  </a:lnTo>
                  <a:lnTo>
                    <a:pt x="54312" y="16520"/>
                  </a:lnTo>
                  <a:lnTo>
                    <a:pt x="65343" y="11479"/>
                  </a:lnTo>
                  <a:lnTo>
                    <a:pt x="71502" y="9796"/>
                  </a:lnTo>
                  <a:lnTo>
                    <a:pt x="78148" y="8674"/>
                  </a:lnTo>
                  <a:lnTo>
                    <a:pt x="85118" y="7926"/>
                  </a:lnTo>
                  <a:lnTo>
                    <a:pt x="92306" y="6581"/>
                  </a:lnTo>
                  <a:lnTo>
                    <a:pt x="99637" y="4837"/>
                  </a:lnTo>
                  <a:lnTo>
                    <a:pt x="107065" y="2828"/>
                  </a:lnTo>
                  <a:lnTo>
                    <a:pt x="113710" y="1489"/>
                  </a:lnTo>
                  <a:lnTo>
                    <a:pt x="119833" y="596"/>
                  </a:lnTo>
                  <a:lnTo>
                    <a:pt x="125609" y="0"/>
                  </a:lnTo>
                  <a:lnTo>
                    <a:pt x="131153" y="450"/>
                  </a:lnTo>
                  <a:lnTo>
                    <a:pt x="136542" y="1597"/>
                  </a:lnTo>
                  <a:lnTo>
                    <a:pt x="149268" y="5476"/>
                  </a:lnTo>
                  <a:lnTo>
                    <a:pt x="150312" y="6640"/>
                  </a:lnTo>
                  <a:lnTo>
                    <a:pt x="151007" y="8263"/>
                  </a:lnTo>
                  <a:lnTo>
                    <a:pt x="151472" y="10192"/>
                  </a:lnTo>
                  <a:lnTo>
                    <a:pt x="149730" y="16851"/>
                  </a:lnTo>
                  <a:lnTo>
                    <a:pt x="148080" y="20997"/>
                  </a:lnTo>
                  <a:lnTo>
                    <a:pt x="145287" y="25455"/>
                  </a:lnTo>
                  <a:lnTo>
                    <a:pt x="141731" y="30120"/>
                  </a:lnTo>
                  <a:lnTo>
                    <a:pt x="137668" y="34923"/>
                  </a:lnTo>
                  <a:lnTo>
                    <a:pt x="132419" y="39819"/>
                  </a:lnTo>
                  <a:lnTo>
                    <a:pt x="126379" y="44776"/>
                  </a:lnTo>
                  <a:lnTo>
                    <a:pt x="119813" y="49774"/>
                  </a:lnTo>
                  <a:lnTo>
                    <a:pt x="105744" y="59843"/>
                  </a:lnTo>
                  <a:lnTo>
                    <a:pt x="98435" y="64899"/>
                  </a:lnTo>
                  <a:lnTo>
                    <a:pt x="91870" y="69962"/>
                  </a:lnTo>
                  <a:lnTo>
                    <a:pt x="85801" y="75032"/>
                  </a:lnTo>
                  <a:lnTo>
                    <a:pt x="80060" y="80105"/>
                  </a:lnTo>
                  <a:lnTo>
                    <a:pt x="74540" y="84333"/>
                  </a:lnTo>
                  <a:lnTo>
                    <a:pt x="69167" y="87999"/>
                  </a:lnTo>
                  <a:lnTo>
                    <a:pt x="63891" y="91289"/>
                  </a:lnTo>
                  <a:lnTo>
                    <a:pt x="59527" y="94329"/>
                  </a:lnTo>
                  <a:lnTo>
                    <a:pt x="55771" y="97203"/>
                  </a:lnTo>
                  <a:lnTo>
                    <a:pt x="52421" y="99965"/>
                  </a:lnTo>
                  <a:lnTo>
                    <a:pt x="50188" y="102654"/>
                  </a:lnTo>
                  <a:lnTo>
                    <a:pt x="48699" y="105292"/>
                  </a:lnTo>
                  <a:lnTo>
                    <a:pt x="47706" y="107898"/>
                  </a:lnTo>
                  <a:lnTo>
                    <a:pt x="47890" y="110482"/>
                  </a:lnTo>
                  <a:lnTo>
                    <a:pt x="48860" y="113052"/>
                  </a:lnTo>
                  <a:lnTo>
                    <a:pt x="50354" y="115611"/>
                  </a:lnTo>
                  <a:lnTo>
                    <a:pt x="53043" y="117318"/>
                  </a:lnTo>
                  <a:lnTo>
                    <a:pt x="56528" y="118455"/>
                  </a:lnTo>
                  <a:lnTo>
                    <a:pt x="60546" y="119213"/>
                  </a:lnTo>
                  <a:lnTo>
                    <a:pt x="64917" y="120566"/>
                  </a:lnTo>
                  <a:lnTo>
                    <a:pt x="69525" y="122314"/>
                  </a:lnTo>
                  <a:lnTo>
                    <a:pt x="74290" y="124326"/>
                  </a:lnTo>
                  <a:lnTo>
                    <a:pt x="81700" y="125667"/>
                  </a:lnTo>
                  <a:lnTo>
                    <a:pt x="90873" y="126562"/>
                  </a:lnTo>
                  <a:lnTo>
                    <a:pt x="101223" y="127158"/>
                  </a:lnTo>
                  <a:lnTo>
                    <a:pt x="121752" y="127820"/>
                  </a:lnTo>
                  <a:lnTo>
                    <a:pt x="158481" y="128246"/>
                  </a:lnTo>
                  <a:lnTo>
                    <a:pt x="166615" y="129127"/>
                  </a:lnTo>
                  <a:lnTo>
                    <a:pt x="174577" y="130561"/>
                  </a:lnTo>
                  <a:lnTo>
                    <a:pt x="182424" y="132364"/>
                  </a:lnTo>
                  <a:lnTo>
                    <a:pt x="189349" y="134413"/>
                  </a:lnTo>
                  <a:lnTo>
                    <a:pt x="195660" y="136625"/>
                  </a:lnTo>
                  <a:lnTo>
                    <a:pt x="201560" y="138947"/>
                  </a:lnTo>
                  <a:lnTo>
                    <a:pt x="206341" y="141341"/>
                  </a:lnTo>
                  <a:lnTo>
                    <a:pt x="210373" y="143784"/>
                  </a:lnTo>
                  <a:lnTo>
                    <a:pt x="213909" y="146260"/>
                  </a:lnTo>
                  <a:lnTo>
                    <a:pt x="216266" y="148757"/>
                  </a:lnTo>
                  <a:lnTo>
                    <a:pt x="217838" y="151268"/>
                  </a:lnTo>
                  <a:lnTo>
                    <a:pt x="218885" y="153788"/>
                  </a:lnTo>
                  <a:lnTo>
                    <a:pt x="217891" y="156316"/>
                  </a:lnTo>
                  <a:lnTo>
                    <a:pt x="215534" y="158847"/>
                  </a:lnTo>
                  <a:lnTo>
                    <a:pt x="212269" y="161382"/>
                  </a:lnTo>
                  <a:lnTo>
                    <a:pt x="208399" y="164764"/>
                  </a:lnTo>
                  <a:lnTo>
                    <a:pt x="204127" y="168713"/>
                  </a:lnTo>
                  <a:lnTo>
                    <a:pt x="199585" y="173039"/>
                  </a:lnTo>
                  <a:lnTo>
                    <a:pt x="194863" y="176769"/>
                  </a:lnTo>
                  <a:lnTo>
                    <a:pt x="190023" y="180103"/>
                  </a:lnTo>
                  <a:lnTo>
                    <a:pt x="185102" y="183172"/>
                  </a:lnTo>
                  <a:lnTo>
                    <a:pt x="180128" y="186065"/>
                  </a:lnTo>
                  <a:lnTo>
                    <a:pt x="170085" y="191537"/>
                  </a:lnTo>
                  <a:lnTo>
                    <a:pt x="164191" y="195028"/>
                  </a:lnTo>
                  <a:lnTo>
                    <a:pt x="150867" y="203423"/>
                  </a:lnTo>
                  <a:lnTo>
                    <a:pt x="144605" y="207185"/>
                  </a:lnTo>
                  <a:lnTo>
                    <a:pt x="138736" y="210540"/>
                  </a:lnTo>
                  <a:lnTo>
                    <a:pt x="133131" y="213623"/>
                  </a:lnTo>
                  <a:lnTo>
                    <a:pt x="126854" y="216526"/>
                  </a:lnTo>
                  <a:lnTo>
                    <a:pt x="120129" y="219307"/>
                  </a:lnTo>
                  <a:lnTo>
                    <a:pt x="113106" y="222008"/>
                  </a:lnTo>
                  <a:lnTo>
                    <a:pt x="106731" y="223809"/>
                  </a:lnTo>
                  <a:lnTo>
                    <a:pt x="100787" y="225009"/>
                  </a:lnTo>
                  <a:lnTo>
                    <a:pt x="95132" y="225810"/>
                  </a:lnTo>
                  <a:lnTo>
                    <a:pt x="89668" y="227190"/>
                  </a:lnTo>
                  <a:lnTo>
                    <a:pt x="84332" y="228957"/>
                  </a:lnTo>
                  <a:lnTo>
                    <a:pt x="79082" y="230981"/>
                  </a:lnTo>
                  <a:lnTo>
                    <a:pt x="74735" y="232331"/>
                  </a:lnTo>
                  <a:lnTo>
                    <a:pt x="70989" y="233231"/>
                  </a:lnTo>
                  <a:lnTo>
                    <a:pt x="60960" y="23503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64"/>
            <p:cNvSpPr/>
            <p:nvPr/>
          </p:nvSpPr>
          <p:spPr>
            <a:xfrm>
              <a:off x="1257300" y="3536784"/>
              <a:ext cx="262946" cy="272768"/>
            </a:xfrm>
            <a:custGeom>
              <a:avLst/>
              <a:gdLst/>
              <a:ahLst/>
              <a:cxnLst/>
              <a:rect l="0" t="0" r="0" b="0"/>
              <a:pathLst>
                <a:path w="262946" h="272768">
                  <a:moveTo>
                    <a:pt x="0" y="36996"/>
                  </a:moveTo>
                  <a:lnTo>
                    <a:pt x="4045" y="36996"/>
                  </a:lnTo>
                  <a:lnTo>
                    <a:pt x="8623" y="36149"/>
                  </a:lnTo>
                  <a:lnTo>
                    <a:pt x="22741" y="32951"/>
                  </a:lnTo>
                  <a:lnTo>
                    <a:pt x="28707" y="31759"/>
                  </a:lnTo>
                  <a:lnTo>
                    <a:pt x="33532" y="30965"/>
                  </a:lnTo>
                  <a:lnTo>
                    <a:pt x="37594" y="30435"/>
                  </a:lnTo>
                  <a:lnTo>
                    <a:pt x="43689" y="28389"/>
                  </a:lnTo>
                  <a:lnTo>
                    <a:pt x="51140" y="25331"/>
                  </a:lnTo>
                  <a:lnTo>
                    <a:pt x="59493" y="21600"/>
                  </a:lnTo>
                  <a:lnTo>
                    <a:pt x="69295" y="18265"/>
                  </a:lnTo>
                  <a:lnTo>
                    <a:pt x="80064" y="15195"/>
                  </a:lnTo>
                  <a:lnTo>
                    <a:pt x="91476" y="12302"/>
                  </a:lnTo>
                  <a:lnTo>
                    <a:pt x="102470" y="10374"/>
                  </a:lnTo>
                  <a:lnTo>
                    <a:pt x="113187" y="9088"/>
                  </a:lnTo>
                  <a:lnTo>
                    <a:pt x="123718" y="8230"/>
                  </a:lnTo>
                  <a:lnTo>
                    <a:pt x="134125" y="7659"/>
                  </a:lnTo>
                  <a:lnTo>
                    <a:pt x="154720" y="7024"/>
                  </a:lnTo>
                  <a:lnTo>
                    <a:pt x="164107" y="6008"/>
                  </a:lnTo>
                  <a:lnTo>
                    <a:pt x="172904" y="4484"/>
                  </a:lnTo>
                  <a:lnTo>
                    <a:pt x="181309" y="2621"/>
                  </a:lnTo>
                  <a:lnTo>
                    <a:pt x="188606" y="1379"/>
                  </a:lnTo>
                  <a:lnTo>
                    <a:pt x="195164" y="552"/>
                  </a:lnTo>
                  <a:lnTo>
                    <a:pt x="201229" y="0"/>
                  </a:lnTo>
                  <a:lnTo>
                    <a:pt x="205273" y="479"/>
                  </a:lnTo>
                  <a:lnTo>
                    <a:pt x="207968" y="1644"/>
                  </a:lnTo>
                  <a:lnTo>
                    <a:pt x="209766" y="3269"/>
                  </a:lnTo>
                  <a:lnTo>
                    <a:pt x="210117" y="5197"/>
                  </a:lnTo>
                  <a:lnTo>
                    <a:pt x="209505" y="7330"/>
                  </a:lnTo>
                  <a:lnTo>
                    <a:pt x="208249" y="9599"/>
                  </a:lnTo>
                  <a:lnTo>
                    <a:pt x="205719" y="11111"/>
                  </a:lnTo>
                  <a:lnTo>
                    <a:pt x="198393" y="12792"/>
                  </a:lnTo>
                  <a:lnTo>
                    <a:pt x="192375" y="14933"/>
                  </a:lnTo>
                  <a:lnTo>
                    <a:pt x="184977" y="18054"/>
                  </a:lnTo>
                  <a:lnTo>
                    <a:pt x="176658" y="21828"/>
                  </a:lnTo>
                  <a:lnTo>
                    <a:pt x="167725" y="25191"/>
                  </a:lnTo>
                  <a:lnTo>
                    <a:pt x="158383" y="28279"/>
                  </a:lnTo>
                  <a:lnTo>
                    <a:pt x="148769" y="31185"/>
                  </a:lnTo>
                  <a:lnTo>
                    <a:pt x="138126" y="34815"/>
                  </a:lnTo>
                  <a:lnTo>
                    <a:pt x="115011" y="43365"/>
                  </a:lnTo>
                  <a:lnTo>
                    <a:pt x="103768" y="48015"/>
                  </a:lnTo>
                  <a:lnTo>
                    <a:pt x="92885" y="52809"/>
                  </a:lnTo>
                  <a:lnTo>
                    <a:pt x="82243" y="57698"/>
                  </a:lnTo>
                  <a:lnTo>
                    <a:pt x="71762" y="61804"/>
                  </a:lnTo>
                  <a:lnTo>
                    <a:pt x="61388" y="65388"/>
                  </a:lnTo>
                  <a:lnTo>
                    <a:pt x="51085" y="68624"/>
                  </a:lnTo>
                  <a:lnTo>
                    <a:pt x="42523" y="72474"/>
                  </a:lnTo>
                  <a:lnTo>
                    <a:pt x="35122" y="76735"/>
                  </a:lnTo>
                  <a:lnTo>
                    <a:pt x="28495" y="81269"/>
                  </a:lnTo>
                  <a:lnTo>
                    <a:pt x="23230" y="85138"/>
                  </a:lnTo>
                  <a:lnTo>
                    <a:pt x="15122" y="91695"/>
                  </a:lnTo>
                  <a:lnTo>
                    <a:pt x="13468" y="95475"/>
                  </a:lnTo>
                  <a:lnTo>
                    <a:pt x="13212" y="99689"/>
                  </a:lnTo>
                  <a:lnTo>
                    <a:pt x="13888" y="104191"/>
                  </a:lnTo>
                  <a:lnTo>
                    <a:pt x="16032" y="108040"/>
                  </a:lnTo>
                  <a:lnTo>
                    <a:pt x="22930" y="114573"/>
                  </a:lnTo>
                  <a:lnTo>
                    <a:pt x="28833" y="117501"/>
                  </a:lnTo>
                  <a:lnTo>
                    <a:pt x="36155" y="120299"/>
                  </a:lnTo>
                  <a:lnTo>
                    <a:pt x="44423" y="123012"/>
                  </a:lnTo>
                  <a:lnTo>
                    <a:pt x="54169" y="125666"/>
                  </a:lnTo>
                  <a:lnTo>
                    <a:pt x="64899" y="128283"/>
                  </a:lnTo>
                  <a:lnTo>
                    <a:pt x="76286" y="130874"/>
                  </a:lnTo>
                  <a:lnTo>
                    <a:pt x="88957" y="134295"/>
                  </a:lnTo>
                  <a:lnTo>
                    <a:pt x="116583" y="142611"/>
                  </a:lnTo>
                  <a:lnTo>
                    <a:pt x="160696" y="156813"/>
                  </a:lnTo>
                  <a:lnTo>
                    <a:pt x="174864" y="161748"/>
                  </a:lnTo>
                  <a:lnTo>
                    <a:pt x="201895" y="171745"/>
                  </a:lnTo>
                  <a:lnTo>
                    <a:pt x="213336" y="176782"/>
                  </a:lnTo>
                  <a:lnTo>
                    <a:pt x="223504" y="181834"/>
                  </a:lnTo>
                  <a:lnTo>
                    <a:pt x="232823" y="186895"/>
                  </a:lnTo>
                  <a:lnTo>
                    <a:pt x="240728" y="191962"/>
                  </a:lnTo>
                  <a:lnTo>
                    <a:pt x="247692" y="197033"/>
                  </a:lnTo>
                  <a:lnTo>
                    <a:pt x="254028" y="202108"/>
                  </a:lnTo>
                  <a:lnTo>
                    <a:pt x="258252" y="207184"/>
                  </a:lnTo>
                  <a:lnTo>
                    <a:pt x="261068" y="212261"/>
                  </a:lnTo>
                  <a:lnTo>
                    <a:pt x="262945" y="217340"/>
                  </a:lnTo>
                  <a:lnTo>
                    <a:pt x="262503" y="222418"/>
                  </a:lnTo>
                  <a:lnTo>
                    <a:pt x="260515" y="227497"/>
                  </a:lnTo>
                  <a:lnTo>
                    <a:pt x="257497" y="232577"/>
                  </a:lnTo>
                  <a:lnTo>
                    <a:pt x="252945" y="236810"/>
                  </a:lnTo>
                  <a:lnTo>
                    <a:pt x="247370" y="240479"/>
                  </a:lnTo>
                  <a:lnTo>
                    <a:pt x="241113" y="243771"/>
                  </a:lnTo>
                  <a:lnTo>
                    <a:pt x="234402" y="246813"/>
                  </a:lnTo>
                  <a:lnTo>
                    <a:pt x="227388" y="249687"/>
                  </a:lnTo>
                  <a:lnTo>
                    <a:pt x="220172" y="252450"/>
                  </a:lnTo>
                  <a:lnTo>
                    <a:pt x="211128" y="255139"/>
                  </a:lnTo>
                  <a:lnTo>
                    <a:pt x="200865" y="257778"/>
                  </a:lnTo>
                  <a:lnTo>
                    <a:pt x="158022" y="268097"/>
                  </a:lnTo>
                  <a:lnTo>
                    <a:pt x="147681" y="269803"/>
                  </a:lnTo>
                  <a:lnTo>
                    <a:pt x="137401" y="270941"/>
                  </a:lnTo>
                  <a:lnTo>
                    <a:pt x="127160" y="271699"/>
                  </a:lnTo>
                  <a:lnTo>
                    <a:pt x="116947" y="272205"/>
                  </a:lnTo>
                  <a:lnTo>
                    <a:pt x="96567" y="272767"/>
                  </a:lnTo>
                  <a:lnTo>
                    <a:pt x="87238" y="272070"/>
                  </a:lnTo>
                  <a:lnTo>
                    <a:pt x="78479" y="270758"/>
                  </a:lnTo>
                  <a:lnTo>
                    <a:pt x="70099" y="269038"/>
                  </a:lnTo>
                  <a:lnTo>
                    <a:pt x="61973" y="267890"/>
                  </a:lnTo>
                  <a:lnTo>
                    <a:pt x="54015" y="267126"/>
                  </a:lnTo>
                  <a:lnTo>
                    <a:pt x="46170" y="266616"/>
                  </a:lnTo>
                  <a:lnTo>
                    <a:pt x="40093" y="265430"/>
                  </a:lnTo>
                  <a:lnTo>
                    <a:pt x="35195" y="263791"/>
                  </a:lnTo>
                  <a:lnTo>
                    <a:pt x="22860" y="25797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65"/>
            <p:cNvSpPr/>
            <p:nvPr/>
          </p:nvSpPr>
          <p:spPr>
            <a:xfrm>
              <a:off x="1534912" y="3543404"/>
              <a:ext cx="275860" cy="236117"/>
            </a:xfrm>
            <a:custGeom>
              <a:avLst/>
              <a:gdLst/>
              <a:ahLst/>
              <a:cxnLst/>
              <a:rect l="0" t="0" r="0" b="0"/>
              <a:pathLst>
                <a:path w="275860" h="236117">
                  <a:moveTo>
                    <a:pt x="11948" y="37996"/>
                  </a:moveTo>
                  <a:lnTo>
                    <a:pt x="376" y="26424"/>
                  </a:lnTo>
                  <a:lnTo>
                    <a:pt x="0" y="25201"/>
                  </a:lnTo>
                  <a:lnTo>
                    <a:pt x="596" y="24386"/>
                  </a:lnTo>
                  <a:lnTo>
                    <a:pt x="1840" y="23843"/>
                  </a:lnTo>
                  <a:lnTo>
                    <a:pt x="7636" y="19033"/>
                  </a:lnTo>
                  <a:lnTo>
                    <a:pt x="14547" y="14611"/>
                  </a:lnTo>
                  <a:lnTo>
                    <a:pt x="18761" y="12246"/>
                  </a:lnTo>
                  <a:lnTo>
                    <a:pt x="24957" y="10669"/>
                  </a:lnTo>
                  <a:lnTo>
                    <a:pt x="32474" y="9618"/>
                  </a:lnTo>
                  <a:lnTo>
                    <a:pt x="40872" y="8917"/>
                  </a:lnTo>
                  <a:lnTo>
                    <a:pt x="49857" y="7604"/>
                  </a:lnTo>
                  <a:lnTo>
                    <a:pt x="59234" y="5881"/>
                  </a:lnTo>
                  <a:lnTo>
                    <a:pt x="68872" y="3886"/>
                  </a:lnTo>
                  <a:lnTo>
                    <a:pt x="79531" y="2556"/>
                  </a:lnTo>
                  <a:lnTo>
                    <a:pt x="90870" y="1670"/>
                  </a:lnTo>
                  <a:lnTo>
                    <a:pt x="102663" y="1078"/>
                  </a:lnTo>
                  <a:lnTo>
                    <a:pt x="127054" y="422"/>
                  </a:lnTo>
                  <a:lnTo>
                    <a:pt x="177208" y="0"/>
                  </a:lnTo>
                  <a:lnTo>
                    <a:pt x="188161" y="812"/>
                  </a:lnTo>
                  <a:lnTo>
                    <a:pt x="198003" y="2200"/>
                  </a:lnTo>
                  <a:lnTo>
                    <a:pt x="207105" y="3972"/>
                  </a:lnTo>
                  <a:lnTo>
                    <a:pt x="214866" y="5153"/>
                  </a:lnTo>
                  <a:lnTo>
                    <a:pt x="221733" y="5941"/>
                  </a:lnTo>
                  <a:lnTo>
                    <a:pt x="228005" y="6466"/>
                  </a:lnTo>
                  <a:lnTo>
                    <a:pt x="233033" y="7663"/>
                  </a:lnTo>
                  <a:lnTo>
                    <a:pt x="240877" y="11250"/>
                  </a:lnTo>
                  <a:lnTo>
                    <a:pt x="242461" y="13392"/>
                  </a:lnTo>
                  <a:lnTo>
                    <a:pt x="242670" y="15667"/>
                  </a:lnTo>
                  <a:lnTo>
                    <a:pt x="241962" y="18030"/>
                  </a:lnTo>
                  <a:lnTo>
                    <a:pt x="239798" y="20452"/>
                  </a:lnTo>
                  <a:lnTo>
                    <a:pt x="232877" y="25401"/>
                  </a:lnTo>
                  <a:lnTo>
                    <a:pt x="227814" y="27906"/>
                  </a:lnTo>
                  <a:lnTo>
                    <a:pt x="221899" y="30423"/>
                  </a:lnTo>
                  <a:lnTo>
                    <a:pt x="186064" y="44591"/>
                  </a:lnTo>
                  <a:lnTo>
                    <a:pt x="174592" y="48319"/>
                  </a:lnTo>
                  <a:lnTo>
                    <a:pt x="162711" y="51652"/>
                  </a:lnTo>
                  <a:lnTo>
                    <a:pt x="85958" y="70923"/>
                  </a:lnTo>
                  <a:lnTo>
                    <a:pt x="77375" y="73494"/>
                  </a:lnTo>
                  <a:lnTo>
                    <a:pt x="69959" y="76055"/>
                  </a:lnTo>
                  <a:lnTo>
                    <a:pt x="63322" y="78609"/>
                  </a:lnTo>
                  <a:lnTo>
                    <a:pt x="57204" y="81158"/>
                  </a:lnTo>
                  <a:lnTo>
                    <a:pt x="51432" y="83704"/>
                  </a:lnTo>
                  <a:lnTo>
                    <a:pt x="45891" y="86248"/>
                  </a:lnTo>
                  <a:lnTo>
                    <a:pt x="43043" y="88791"/>
                  </a:lnTo>
                  <a:lnTo>
                    <a:pt x="41991" y="91332"/>
                  </a:lnTo>
                  <a:lnTo>
                    <a:pt x="42137" y="93874"/>
                  </a:lnTo>
                  <a:lnTo>
                    <a:pt x="43927" y="96415"/>
                  </a:lnTo>
                  <a:lnTo>
                    <a:pt x="50432" y="101495"/>
                  </a:lnTo>
                  <a:lnTo>
                    <a:pt x="56231" y="104036"/>
                  </a:lnTo>
                  <a:lnTo>
                    <a:pt x="63483" y="106576"/>
                  </a:lnTo>
                  <a:lnTo>
                    <a:pt x="71705" y="109116"/>
                  </a:lnTo>
                  <a:lnTo>
                    <a:pt x="89871" y="114196"/>
                  </a:lnTo>
                  <a:lnTo>
                    <a:pt x="99457" y="116736"/>
                  </a:lnTo>
                  <a:lnTo>
                    <a:pt x="110927" y="119276"/>
                  </a:lnTo>
                  <a:lnTo>
                    <a:pt x="137219" y="124356"/>
                  </a:lnTo>
                  <a:lnTo>
                    <a:pt x="151342" y="127743"/>
                  </a:lnTo>
                  <a:lnTo>
                    <a:pt x="165837" y="131694"/>
                  </a:lnTo>
                  <a:lnTo>
                    <a:pt x="193796" y="139753"/>
                  </a:lnTo>
                  <a:lnTo>
                    <a:pt x="217512" y="146157"/>
                  </a:lnTo>
                  <a:lnTo>
                    <a:pt x="228577" y="149897"/>
                  </a:lnTo>
                  <a:lnTo>
                    <a:pt x="239341" y="154083"/>
                  </a:lnTo>
                  <a:lnTo>
                    <a:pt x="249903" y="158568"/>
                  </a:lnTo>
                  <a:lnTo>
                    <a:pt x="257792" y="162404"/>
                  </a:lnTo>
                  <a:lnTo>
                    <a:pt x="263897" y="165808"/>
                  </a:lnTo>
                  <a:lnTo>
                    <a:pt x="268814" y="168924"/>
                  </a:lnTo>
                  <a:lnTo>
                    <a:pt x="272092" y="172695"/>
                  </a:lnTo>
                  <a:lnTo>
                    <a:pt x="274277" y="176902"/>
                  </a:lnTo>
                  <a:lnTo>
                    <a:pt x="275734" y="181400"/>
                  </a:lnTo>
                  <a:lnTo>
                    <a:pt x="275859" y="185245"/>
                  </a:lnTo>
                  <a:lnTo>
                    <a:pt x="275095" y="188656"/>
                  </a:lnTo>
                  <a:lnTo>
                    <a:pt x="273739" y="191776"/>
                  </a:lnTo>
                  <a:lnTo>
                    <a:pt x="271142" y="194703"/>
                  </a:lnTo>
                  <a:lnTo>
                    <a:pt x="263741" y="200212"/>
                  </a:lnTo>
                  <a:lnTo>
                    <a:pt x="258550" y="202867"/>
                  </a:lnTo>
                  <a:lnTo>
                    <a:pt x="252549" y="205483"/>
                  </a:lnTo>
                  <a:lnTo>
                    <a:pt x="246009" y="208074"/>
                  </a:lnTo>
                  <a:lnTo>
                    <a:pt x="238262" y="211495"/>
                  </a:lnTo>
                  <a:lnTo>
                    <a:pt x="220623" y="219811"/>
                  </a:lnTo>
                  <a:lnTo>
                    <a:pt x="210332" y="222706"/>
                  </a:lnTo>
                  <a:lnTo>
                    <a:pt x="199237" y="224636"/>
                  </a:lnTo>
                  <a:lnTo>
                    <a:pt x="187607" y="225923"/>
                  </a:lnTo>
                  <a:lnTo>
                    <a:pt x="175621" y="227627"/>
                  </a:lnTo>
                  <a:lnTo>
                    <a:pt x="151014" y="231779"/>
                  </a:lnTo>
                  <a:lnTo>
                    <a:pt x="139372" y="233225"/>
                  </a:lnTo>
                  <a:lnTo>
                    <a:pt x="128224" y="234188"/>
                  </a:lnTo>
                  <a:lnTo>
                    <a:pt x="117406" y="234831"/>
                  </a:lnTo>
                  <a:lnTo>
                    <a:pt x="96353" y="235545"/>
                  </a:lnTo>
                  <a:lnTo>
                    <a:pt x="42348" y="236041"/>
                  </a:lnTo>
                  <a:lnTo>
                    <a:pt x="19568" y="23611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66"/>
            <p:cNvSpPr/>
            <p:nvPr/>
          </p:nvSpPr>
          <p:spPr>
            <a:xfrm>
              <a:off x="2004060" y="3489960"/>
              <a:ext cx="30481" cy="251461"/>
            </a:xfrm>
            <a:custGeom>
              <a:avLst/>
              <a:gdLst/>
              <a:ahLst/>
              <a:cxnLst/>
              <a:rect l="0" t="0" r="0" b="0"/>
              <a:pathLst>
                <a:path w="30481" h="251461">
                  <a:moveTo>
                    <a:pt x="0" y="0"/>
                  </a:moveTo>
                  <a:lnTo>
                    <a:pt x="0" y="4045"/>
                  </a:lnTo>
                  <a:lnTo>
                    <a:pt x="847" y="6084"/>
                  </a:lnTo>
                  <a:lnTo>
                    <a:pt x="2258" y="8289"/>
                  </a:lnTo>
                  <a:lnTo>
                    <a:pt x="4045" y="10606"/>
                  </a:lnTo>
                  <a:lnTo>
                    <a:pt x="5237" y="12998"/>
                  </a:lnTo>
                  <a:lnTo>
                    <a:pt x="6031" y="15438"/>
                  </a:lnTo>
                  <a:lnTo>
                    <a:pt x="6914" y="22102"/>
                  </a:lnTo>
                  <a:lnTo>
                    <a:pt x="7150" y="27435"/>
                  </a:lnTo>
                  <a:lnTo>
                    <a:pt x="7306" y="33530"/>
                  </a:lnTo>
                  <a:lnTo>
                    <a:pt x="8257" y="39287"/>
                  </a:lnTo>
                  <a:lnTo>
                    <a:pt x="9738" y="44818"/>
                  </a:lnTo>
                  <a:lnTo>
                    <a:pt x="11573" y="50198"/>
                  </a:lnTo>
                  <a:lnTo>
                    <a:pt x="12795" y="56326"/>
                  </a:lnTo>
                  <a:lnTo>
                    <a:pt x="13610" y="62951"/>
                  </a:lnTo>
                  <a:lnTo>
                    <a:pt x="14153" y="69907"/>
                  </a:lnTo>
                  <a:lnTo>
                    <a:pt x="15362" y="77085"/>
                  </a:lnTo>
                  <a:lnTo>
                    <a:pt x="17015" y="84410"/>
                  </a:lnTo>
                  <a:lnTo>
                    <a:pt x="18963" y="91833"/>
                  </a:lnTo>
                  <a:lnTo>
                    <a:pt x="20262" y="99322"/>
                  </a:lnTo>
                  <a:lnTo>
                    <a:pt x="21128" y="106855"/>
                  </a:lnTo>
                  <a:lnTo>
                    <a:pt x="21706" y="114417"/>
                  </a:lnTo>
                  <a:lnTo>
                    <a:pt x="22091" y="121998"/>
                  </a:lnTo>
                  <a:lnTo>
                    <a:pt x="22518" y="137195"/>
                  </a:lnTo>
                  <a:lnTo>
                    <a:pt x="22830" y="182883"/>
                  </a:lnTo>
                  <a:lnTo>
                    <a:pt x="23687" y="190502"/>
                  </a:lnTo>
                  <a:lnTo>
                    <a:pt x="25105" y="198121"/>
                  </a:lnTo>
                  <a:lnTo>
                    <a:pt x="26896" y="205741"/>
                  </a:lnTo>
                  <a:lnTo>
                    <a:pt x="28091" y="212514"/>
                  </a:lnTo>
                  <a:lnTo>
                    <a:pt x="28888" y="218723"/>
                  </a:lnTo>
                  <a:lnTo>
                    <a:pt x="29419" y="224555"/>
                  </a:lnTo>
                  <a:lnTo>
                    <a:pt x="29772" y="230137"/>
                  </a:lnTo>
                  <a:lnTo>
                    <a:pt x="30480" y="2514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67"/>
            <p:cNvSpPr/>
            <p:nvPr/>
          </p:nvSpPr>
          <p:spPr>
            <a:xfrm>
              <a:off x="1859279" y="3634768"/>
              <a:ext cx="198121" cy="7593"/>
            </a:xfrm>
            <a:custGeom>
              <a:avLst/>
              <a:gdLst/>
              <a:ahLst/>
              <a:cxnLst/>
              <a:rect l="0" t="0" r="0" b="0"/>
              <a:pathLst>
                <a:path w="198121" h="7593">
                  <a:moveTo>
                    <a:pt x="0" y="7592"/>
                  </a:moveTo>
                  <a:lnTo>
                    <a:pt x="4045" y="3547"/>
                  </a:lnTo>
                  <a:lnTo>
                    <a:pt x="6930" y="2355"/>
                  </a:lnTo>
                  <a:lnTo>
                    <a:pt x="10547" y="1561"/>
                  </a:lnTo>
                  <a:lnTo>
                    <a:pt x="14652" y="1031"/>
                  </a:lnTo>
                  <a:lnTo>
                    <a:pt x="19081" y="678"/>
                  </a:lnTo>
                  <a:lnTo>
                    <a:pt x="23727" y="443"/>
                  </a:lnTo>
                  <a:lnTo>
                    <a:pt x="28518" y="286"/>
                  </a:lnTo>
                  <a:lnTo>
                    <a:pt x="47397" y="65"/>
                  </a:lnTo>
                  <a:lnTo>
                    <a:pt x="73122" y="0"/>
                  </a:lnTo>
                  <a:lnTo>
                    <a:pt x="82615" y="837"/>
                  </a:lnTo>
                  <a:lnTo>
                    <a:pt x="92330" y="2242"/>
                  </a:lnTo>
                  <a:lnTo>
                    <a:pt x="102193" y="4025"/>
                  </a:lnTo>
                  <a:lnTo>
                    <a:pt x="113003" y="5214"/>
                  </a:lnTo>
                  <a:lnTo>
                    <a:pt x="124442" y="6007"/>
                  </a:lnTo>
                  <a:lnTo>
                    <a:pt x="146748" y="6888"/>
                  </a:lnTo>
                  <a:lnTo>
                    <a:pt x="172739" y="7383"/>
                  </a:lnTo>
                  <a:lnTo>
                    <a:pt x="198120" y="7592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68"/>
            <p:cNvSpPr/>
            <p:nvPr/>
          </p:nvSpPr>
          <p:spPr>
            <a:xfrm>
              <a:off x="2181403" y="3384824"/>
              <a:ext cx="207986" cy="341357"/>
            </a:xfrm>
            <a:custGeom>
              <a:avLst/>
              <a:gdLst/>
              <a:ahLst/>
              <a:cxnLst/>
              <a:rect l="0" t="0" r="0" b="0"/>
              <a:pathLst>
                <a:path w="207986" h="341357">
                  <a:moveTo>
                    <a:pt x="196037" y="120376"/>
                  </a:moveTo>
                  <a:lnTo>
                    <a:pt x="196037" y="116331"/>
                  </a:lnTo>
                  <a:lnTo>
                    <a:pt x="196884" y="114293"/>
                  </a:lnTo>
                  <a:lnTo>
                    <a:pt x="202598" y="106509"/>
                  </a:lnTo>
                  <a:lnTo>
                    <a:pt x="203343" y="97452"/>
                  </a:lnTo>
                  <a:lnTo>
                    <a:pt x="205776" y="88739"/>
                  </a:lnTo>
                  <a:lnTo>
                    <a:pt x="207610" y="84044"/>
                  </a:lnTo>
                  <a:lnTo>
                    <a:pt x="207985" y="80069"/>
                  </a:lnTo>
                  <a:lnTo>
                    <a:pt x="207390" y="76571"/>
                  </a:lnTo>
                  <a:lnTo>
                    <a:pt x="206145" y="73392"/>
                  </a:lnTo>
                  <a:lnTo>
                    <a:pt x="204763" y="65346"/>
                  </a:lnTo>
                  <a:lnTo>
                    <a:pt x="203302" y="56125"/>
                  </a:lnTo>
                  <a:lnTo>
                    <a:pt x="199831" y="46382"/>
                  </a:lnTo>
                  <a:lnTo>
                    <a:pt x="196873" y="41413"/>
                  </a:lnTo>
                  <a:lnTo>
                    <a:pt x="193208" y="36408"/>
                  </a:lnTo>
                  <a:lnTo>
                    <a:pt x="189071" y="31377"/>
                  </a:lnTo>
                  <a:lnTo>
                    <a:pt x="183773" y="27177"/>
                  </a:lnTo>
                  <a:lnTo>
                    <a:pt x="177701" y="23530"/>
                  </a:lnTo>
                  <a:lnTo>
                    <a:pt x="171113" y="20252"/>
                  </a:lnTo>
                  <a:lnTo>
                    <a:pt x="164181" y="17220"/>
                  </a:lnTo>
                  <a:lnTo>
                    <a:pt x="157020" y="14352"/>
                  </a:lnTo>
                  <a:lnTo>
                    <a:pt x="142289" y="8908"/>
                  </a:lnTo>
                  <a:lnTo>
                    <a:pt x="127276" y="3666"/>
                  </a:lnTo>
                  <a:lnTo>
                    <a:pt x="119716" y="1929"/>
                  </a:lnTo>
                  <a:lnTo>
                    <a:pt x="112136" y="771"/>
                  </a:lnTo>
                  <a:lnTo>
                    <a:pt x="104544" y="0"/>
                  </a:lnTo>
                  <a:lnTo>
                    <a:pt x="96941" y="332"/>
                  </a:lnTo>
                  <a:lnTo>
                    <a:pt x="89333" y="1400"/>
                  </a:lnTo>
                  <a:lnTo>
                    <a:pt x="81721" y="2959"/>
                  </a:lnTo>
                  <a:lnTo>
                    <a:pt x="74107" y="4844"/>
                  </a:lnTo>
                  <a:lnTo>
                    <a:pt x="66490" y="6948"/>
                  </a:lnTo>
                  <a:lnTo>
                    <a:pt x="58873" y="9198"/>
                  </a:lnTo>
                  <a:lnTo>
                    <a:pt x="51254" y="12390"/>
                  </a:lnTo>
                  <a:lnTo>
                    <a:pt x="43635" y="16212"/>
                  </a:lnTo>
                  <a:lnTo>
                    <a:pt x="36016" y="20454"/>
                  </a:lnTo>
                  <a:lnTo>
                    <a:pt x="29243" y="24974"/>
                  </a:lnTo>
                  <a:lnTo>
                    <a:pt x="23034" y="29682"/>
                  </a:lnTo>
                  <a:lnTo>
                    <a:pt x="17202" y="34513"/>
                  </a:lnTo>
                  <a:lnTo>
                    <a:pt x="12467" y="39427"/>
                  </a:lnTo>
                  <a:lnTo>
                    <a:pt x="8464" y="44397"/>
                  </a:lnTo>
                  <a:lnTo>
                    <a:pt x="4948" y="49403"/>
                  </a:lnTo>
                  <a:lnTo>
                    <a:pt x="1042" y="59482"/>
                  </a:lnTo>
                  <a:lnTo>
                    <a:pt x="0" y="64539"/>
                  </a:lnTo>
                  <a:lnTo>
                    <a:pt x="153" y="68759"/>
                  </a:lnTo>
                  <a:lnTo>
                    <a:pt x="1101" y="72418"/>
                  </a:lnTo>
                  <a:lnTo>
                    <a:pt x="4412" y="79588"/>
                  </a:lnTo>
                  <a:lnTo>
                    <a:pt x="8706" y="88419"/>
                  </a:lnTo>
                  <a:lnTo>
                    <a:pt x="11883" y="92298"/>
                  </a:lnTo>
                  <a:lnTo>
                    <a:pt x="15694" y="95731"/>
                  </a:lnTo>
                  <a:lnTo>
                    <a:pt x="19929" y="98866"/>
                  </a:lnTo>
                  <a:lnTo>
                    <a:pt x="25292" y="101802"/>
                  </a:lnTo>
                  <a:lnTo>
                    <a:pt x="31407" y="104607"/>
                  </a:lnTo>
                  <a:lnTo>
                    <a:pt x="38023" y="107323"/>
                  </a:lnTo>
                  <a:lnTo>
                    <a:pt x="44128" y="109134"/>
                  </a:lnTo>
                  <a:lnTo>
                    <a:pt x="49891" y="110341"/>
                  </a:lnTo>
                  <a:lnTo>
                    <a:pt x="55426" y="111146"/>
                  </a:lnTo>
                  <a:lnTo>
                    <a:pt x="61657" y="111683"/>
                  </a:lnTo>
                  <a:lnTo>
                    <a:pt x="68350" y="112040"/>
                  </a:lnTo>
                  <a:lnTo>
                    <a:pt x="81714" y="112438"/>
                  </a:lnTo>
                  <a:lnTo>
                    <a:pt x="93298" y="112615"/>
                  </a:lnTo>
                  <a:lnTo>
                    <a:pt x="98758" y="111815"/>
                  </a:lnTo>
                  <a:lnTo>
                    <a:pt x="104091" y="110436"/>
                  </a:lnTo>
                  <a:lnTo>
                    <a:pt x="109340" y="108669"/>
                  </a:lnTo>
                  <a:lnTo>
                    <a:pt x="113686" y="107492"/>
                  </a:lnTo>
                  <a:lnTo>
                    <a:pt x="117430" y="106706"/>
                  </a:lnTo>
                  <a:lnTo>
                    <a:pt x="120772" y="106183"/>
                  </a:lnTo>
                  <a:lnTo>
                    <a:pt x="124694" y="104987"/>
                  </a:lnTo>
                  <a:lnTo>
                    <a:pt x="129002" y="103344"/>
                  </a:lnTo>
                  <a:lnTo>
                    <a:pt x="139992" y="98668"/>
                  </a:lnTo>
                  <a:lnTo>
                    <a:pt x="140894" y="97437"/>
                  </a:lnTo>
                  <a:lnTo>
                    <a:pt x="141896" y="93812"/>
                  </a:lnTo>
                  <a:lnTo>
                    <a:pt x="142163" y="93353"/>
                  </a:lnTo>
                  <a:lnTo>
                    <a:pt x="142341" y="93894"/>
                  </a:lnTo>
                  <a:lnTo>
                    <a:pt x="142627" y="96800"/>
                  </a:lnTo>
                  <a:lnTo>
                    <a:pt x="136600" y="104305"/>
                  </a:lnTo>
                  <a:lnTo>
                    <a:pt x="132085" y="112104"/>
                  </a:lnTo>
                  <a:lnTo>
                    <a:pt x="127256" y="121215"/>
                  </a:lnTo>
                  <a:lnTo>
                    <a:pt x="122288" y="131756"/>
                  </a:lnTo>
                  <a:lnTo>
                    <a:pt x="119777" y="138123"/>
                  </a:lnTo>
                  <a:lnTo>
                    <a:pt x="114731" y="151970"/>
                  </a:lnTo>
                  <a:lnTo>
                    <a:pt x="94436" y="211860"/>
                  </a:lnTo>
                  <a:lnTo>
                    <a:pt x="92743" y="220312"/>
                  </a:lnTo>
                  <a:lnTo>
                    <a:pt x="91615" y="229333"/>
                  </a:lnTo>
                  <a:lnTo>
                    <a:pt x="90862" y="238734"/>
                  </a:lnTo>
                  <a:lnTo>
                    <a:pt x="89514" y="247541"/>
                  </a:lnTo>
                  <a:lnTo>
                    <a:pt x="87768" y="255953"/>
                  </a:lnTo>
                  <a:lnTo>
                    <a:pt x="85758" y="264101"/>
                  </a:lnTo>
                  <a:lnTo>
                    <a:pt x="85264" y="271226"/>
                  </a:lnTo>
                  <a:lnTo>
                    <a:pt x="85782" y="277669"/>
                  </a:lnTo>
                  <a:lnTo>
                    <a:pt x="86974" y="283658"/>
                  </a:lnTo>
                  <a:lnTo>
                    <a:pt x="87768" y="290191"/>
                  </a:lnTo>
                  <a:lnTo>
                    <a:pt x="88298" y="297086"/>
                  </a:lnTo>
                  <a:lnTo>
                    <a:pt x="88886" y="310674"/>
                  </a:lnTo>
                  <a:lnTo>
                    <a:pt x="89148" y="322357"/>
                  </a:lnTo>
                  <a:lnTo>
                    <a:pt x="90064" y="326997"/>
                  </a:lnTo>
                  <a:lnTo>
                    <a:pt x="94553" y="336725"/>
                  </a:lnTo>
                  <a:lnTo>
                    <a:pt x="95900" y="339298"/>
                  </a:lnTo>
                  <a:lnTo>
                    <a:pt x="97952" y="339984"/>
                  </a:lnTo>
                  <a:lnTo>
                    <a:pt x="101013" y="340441"/>
                  </a:lnTo>
                  <a:lnTo>
                    <a:pt x="112217" y="34135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69"/>
            <p:cNvSpPr/>
            <p:nvPr/>
          </p:nvSpPr>
          <p:spPr>
            <a:xfrm>
              <a:off x="2430780" y="3429039"/>
              <a:ext cx="234560" cy="274282"/>
            </a:xfrm>
            <a:custGeom>
              <a:avLst/>
              <a:gdLst/>
              <a:ahLst/>
              <a:cxnLst/>
              <a:rect l="0" t="0" r="0" b="0"/>
              <a:pathLst>
                <a:path w="234560" h="274282">
                  <a:moveTo>
                    <a:pt x="0" y="45681"/>
                  </a:moveTo>
                  <a:lnTo>
                    <a:pt x="7306" y="45681"/>
                  </a:lnTo>
                  <a:lnTo>
                    <a:pt x="11996" y="43423"/>
                  </a:lnTo>
                  <a:lnTo>
                    <a:pt x="15617" y="41636"/>
                  </a:lnTo>
                  <a:lnTo>
                    <a:pt x="20571" y="40445"/>
                  </a:lnTo>
                  <a:lnTo>
                    <a:pt x="26414" y="39650"/>
                  </a:lnTo>
                  <a:lnTo>
                    <a:pt x="32849" y="39121"/>
                  </a:lnTo>
                  <a:lnTo>
                    <a:pt x="39679" y="38768"/>
                  </a:lnTo>
                  <a:lnTo>
                    <a:pt x="54042" y="38375"/>
                  </a:lnTo>
                  <a:lnTo>
                    <a:pt x="62275" y="37424"/>
                  </a:lnTo>
                  <a:lnTo>
                    <a:pt x="71149" y="35943"/>
                  </a:lnTo>
                  <a:lnTo>
                    <a:pt x="80453" y="34109"/>
                  </a:lnTo>
                  <a:lnTo>
                    <a:pt x="99821" y="29814"/>
                  </a:lnTo>
                  <a:lnTo>
                    <a:pt x="109728" y="27483"/>
                  </a:lnTo>
                  <a:lnTo>
                    <a:pt x="119718" y="25929"/>
                  </a:lnTo>
                  <a:lnTo>
                    <a:pt x="129765" y="24893"/>
                  </a:lnTo>
                  <a:lnTo>
                    <a:pt x="139850" y="24203"/>
                  </a:lnTo>
                  <a:lnTo>
                    <a:pt x="149960" y="22896"/>
                  </a:lnTo>
                  <a:lnTo>
                    <a:pt x="160087" y="21178"/>
                  </a:lnTo>
                  <a:lnTo>
                    <a:pt x="170225" y="19185"/>
                  </a:lnTo>
                  <a:lnTo>
                    <a:pt x="178676" y="17011"/>
                  </a:lnTo>
                  <a:lnTo>
                    <a:pt x="186004" y="14714"/>
                  </a:lnTo>
                  <a:lnTo>
                    <a:pt x="192583" y="12337"/>
                  </a:lnTo>
                  <a:lnTo>
                    <a:pt x="198662" y="9905"/>
                  </a:lnTo>
                  <a:lnTo>
                    <a:pt x="204408" y="7437"/>
                  </a:lnTo>
                  <a:lnTo>
                    <a:pt x="209932" y="4945"/>
                  </a:lnTo>
                  <a:lnTo>
                    <a:pt x="214461" y="3284"/>
                  </a:lnTo>
                  <a:lnTo>
                    <a:pt x="221752" y="1438"/>
                  </a:lnTo>
                  <a:lnTo>
                    <a:pt x="227814" y="618"/>
                  </a:lnTo>
                  <a:lnTo>
                    <a:pt x="234559" y="91"/>
                  </a:lnTo>
                  <a:lnTo>
                    <a:pt x="231682" y="0"/>
                  </a:lnTo>
                  <a:lnTo>
                    <a:pt x="229809" y="833"/>
                  </a:lnTo>
                  <a:lnTo>
                    <a:pt x="223125" y="6052"/>
                  </a:lnTo>
                  <a:lnTo>
                    <a:pt x="218265" y="10571"/>
                  </a:lnTo>
                  <a:lnTo>
                    <a:pt x="211024" y="15401"/>
                  </a:lnTo>
                  <a:lnTo>
                    <a:pt x="206723" y="17874"/>
                  </a:lnTo>
                  <a:lnTo>
                    <a:pt x="201315" y="21217"/>
                  </a:lnTo>
                  <a:lnTo>
                    <a:pt x="188534" y="29446"/>
                  </a:lnTo>
                  <a:lnTo>
                    <a:pt x="182415" y="34858"/>
                  </a:lnTo>
                  <a:lnTo>
                    <a:pt x="176644" y="41005"/>
                  </a:lnTo>
                  <a:lnTo>
                    <a:pt x="171102" y="47644"/>
                  </a:lnTo>
                  <a:lnTo>
                    <a:pt x="164868" y="54610"/>
                  </a:lnTo>
                  <a:lnTo>
                    <a:pt x="151168" y="69123"/>
                  </a:lnTo>
                  <a:lnTo>
                    <a:pt x="143959" y="77395"/>
                  </a:lnTo>
                  <a:lnTo>
                    <a:pt x="136613" y="86298"/>
                  </a:lnTo>
                  <a:lnTo>
                    <a:pt x="129175" y="95619"/>
                  </a:lnTo>
                  <a:lnTo>
                    <a:pt x="121677" y="104373"/>
                  </a:lnTo>
                  <a:lnTo>
                    <a:pt x="114138" y="112749"/>
                  </a:lnTo>
                  <a:lnTo>
                    <a:pt x="106572" y="120873"/>
                  </a:lnTo>
                  <a:lnTo>
                    <a:pt x="100681" y="129676"/>
                  </a:lnTo>
                  <a:lnTo>
                    <a:pt x="95907" y="138931"/>
                  </a:lnTo>
                  <a:lnTo>
                    <a:pt x="91878" y="148488"/>
                  </a:lnTo>
                  <a:lnTo>
                    <a:pt x="86652" y="157399"/>
                  </a:lnTo>
                  <a:lnTo>
                    <a:pt x="80628" y="165880"/>
                  </a:lnTo>
                  <a:lnTo>
                    <a:pt x="74072" y="174074"/>
                  </a:lnTo>
                  <a:lnTo>
                    <a:pt x="68855" y="182076"/>
                  </a:lnTo>
                  <a:lnTo>
                    <a:pt x="64530" y="189951"/>
                  </a:lnTo>
                  <a:lnTo>
                    <a:pt x="60800" y="197741"/>
                  </a:lnTo>
                  <a:lnTo>
                    <a:pt x="57466" y="205474"/>
                  </a:lnTo>
                  <a:lnTo>
                    <a:pt x="54397" y="213170"/>
                  </a:lnTo>
                  <a:lnTo>
                    <a:pt x="51505" y="220840"/>
                  </a:lnTo>
                  <a:lnTo>
                    <a:pt x="48730" y="227647"/>
                  </a:lnTo>
                  <a:lnTo>
                    <a:pt x="46033" y="233879"/>
                  </a:lnTo>
                  <a:lnTo>
                    <a:pt x="43389" y="239726"/>
                  </a:lnTo>
                  <a:lnTo>
                    <a:pt x="40779" y="244471"/>
                  </a:lnTo>
                  <a:lnTo>
                    <a:pt x="33061" y="256041"/>
                  </a:lnTo>
                  <a:lnTo>
                    <a:pt x="30507" y="260428"/>
                  </a:lnTo>
                  <a:lnTo>
                    <a:pt x="22860" y="27428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70"/>
            <p:cNvSpPr/>
            <p:nvPr/>
          </p:nvSpPr>
          <p:spPr>
            <a:xfrm>
              <a:off x="2362200" y="3573809"/>
              <a:ext cx="251461" cy="15212"/>
            </a:xfrm>
            <a:custGeom>
              <a:avLst/>
              <a:gdLst/>
              <a:ahLst/>
              <a:cxnLst/>
              <a:rect l="0" t="0" r="0" b="0"/>
              <a:pathLst>
                <a:path w="251461" h="15212">
                  <a:moveTo>
                    <a:pt x="0" y="15211"/>
                  </a:moveTo>
                  <a:lnTo>
                    <a:pt x="0" y="8651"/>
                  </a:lnTo>
                  <a:lnTo>
                    <a:pt x="1693" y="8297"/>
                  </a:lnTo>
                  <a:lnTo>
                    <a:pt x="8091" y="7905"/>
                  </a:lnTo>
                  <a:lnTo>
                    <a:pt x="12167" y="6953"/>
                  </a:lnTo>
                  <a:lnTo>
                    <a:pt x="16578" y="5473"/>
                  </a:lnTo>
                  <a:lnTo>
                    <a:pt x="21212" y="3639"/>
                  </a:lnTo>
                  <a:lnTo>
                    <a:pt x="26842" y="2417"/>
                  </a:lnTo>
                  <a:lnTo>
                    <a:pt x="33134" y="1601"/>
                  </a:lnTo>
                  <a:lnTo>
                    <a:pt x="39869" y="1058"/>
                  </a:lnTo>
                  <a:lnTo>
                    <a:pt x="48593" y="696"/>
                  </a:lnTo>
                  <a:lnTo>
                    <a:pt x="69575" y="293"/>
                  </a:lnTo>
                  <a:lnTo>
                    <a:pt x="142551" y="0"/>
                  </a:lnTo>
                  <a:lnTo>
                    <a:pt x="154300" y="837"/>
                  </a:lnTo>
                  <a:lnTo>
                    <a:pt x="165520" y="2242"/>
                  </a:lnTo>
                  <a:lnTo>
                    <a:pt x="176387" y="4025"/>
                  </a:lnTo>
                  <a:lnTo>
                    <a:pt x="187018" y="5214"/>
                  </a:lnTo>
                  <a:lnTo>
                    <a:pt x="197492" y="6006"/>
                  </a:lnTo>
                  <a:lnTo>
                    <a:pt x="207862" y="6534"/>
                  </a:lnTo>
                  <a:lnTo>
                    <a:pt x="216468" y="7733"/>
                  </a:lnTo>
                  <a:lnTo>
                    <a:pt x="223898" y="9379"/>
                  </a:lnTo>
                  <a:lnTo>
                    <a:pt x="230545" y="11323"/>
                  </a:lnTo>
                  <a:lnTo>
                    <a:pt x="235824" y="12619"/>
                  </a:lnTo>
                  <a:lnTo>
                    <a:pt x="240189" y="13483"/>
                  </a:lnTo>
                  <a:lnTo>
                    <a:pt x="251460" y="1521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71"/>
            <p:cNvSpPr/>
            <p:nvPr/>
          </p:nvSpPr>
          <p:spPr>
            <a:xfrm>
              <a:off x="731520" y="3733800"/>
              <a:ext cx="220981" cy="15241"/>
            </a:xfrm>
            <a:custGeom>
              <a:avLst/>
              <a:gdLst/>
              <a:ahLst/>
              <a:cxnLst/>
              <a:rect l="0" t="0" r="0" b="0"/>
              <a:pathLst>
                <a:path w="220981" h="15241">
                  <a:moveTo>
                    <a:pt x="0" y="0"/>
                  </a:moveTo>
                  <a:lnTo>
                    <a:pt x="17912" y="0"/>
                  </a:lnTo>
                  <a:lnTo>
                    <a:pt x="21255" y="847"/>
                  </a:lnTo>
                  <a:lnTo>
                    <a:pt x="25177" y="2258"/>
                  </a:lnTo>
                  <a:lnTo>
                    <a:pt x="29485" y="4045"/>
                  </a:lnTo>
                  <a:lnTo>
                    <a:pt x="34896" y="5237"/>
                  </a:lnTo>
                  <a:lnTo>
                    <a:pt x="41044" y="6031"/>
                  </a:lnTo>
                  <a:lnTo>
                    <a:pt x="47683" y="6561"/>
                  </a:lnTo>
                  <a:lnTo>
                    <a:pt x="54649" y="6914"/>
                  </a:lnTo>
                  <a:lnTo>
                    <a:pt x="69162" y="7306"/>
                  </a:lnTo>
                  <a:lnTo>
                    <a:pt x="124957" y="7592"/>
                  </a:lnTo>
                  <a:lnTo>
                    <a:pt x="134951" y="8448"/>
                  </a:lnTo>
                  <a:lnTo>
                    <a:pt x="145001" y="9866"/>
                  </a:lnTo>
                  <a:lnTo>
                    <a:pt x="155087" y="11657"/>
                  </a:lnTo>
                  <a:lnTo>
                    <a:pt x="165198" y="12852"/>
                  </a:lnTo>
                  <a:lnTo>
                    <a:pt x="175326" y="13648"/>
                  </a:lnTo>
                  <a:lnTo>
                    <a:pt x="193916" y="14532"/>
                  </a:lnTo>
                  <a:lnTo>
                    <a:pt x="220980" y="152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72"/>
            <p:cNvSpPr/>
            <p:nvPr/>
          </p:nvSpPr>
          <p:spPr>
            <a:xfrm>
              <a:off x="754380" y="3794760"/>
              <a:ext cx="243841" cy="7621"/>
            </a:xfrm>
            <a:custGeom>
              <a:avLst/>
              <a:gdLst/>
              <a:ahLst/>
              <a:cxnLst/>
              <a:rect l="0" t="0" r="0" b="0"/>
              <a:pathLst>
                <a:path w="243841" h="7621">
                  <a:moveTo>
                    <a:pt x="0" y="0"/>
                  </a:moveTo>
                  <a:lnTo>
                    <a:pt x="17912" y="0"/>
                  </a:lnTo>
                  <a:lnTo>
                    <a:pt x="22102" y="847"/>
                  </a:lnTo>
                  <a:lnTo>
                    <a:pt x="27434" y="2257"/>
                  </a:lnTo>
                  <a:lnTo>
                    <a:pt x="33530" y="4045"/>
                  </a:lnTo>
                  <a:lnTo>
                    <a:pt x="40980" y="5237"/>
                  </a:lnTo>
                  <a:lnTo>
                    <a:pt x="49333" y="6031"/>
                  </a:lnTo>
                  <a:lnTo>
                    <a:pt x="58289" y="6561"/>
                  </a:lnTo>
                  <a:lnTo>
                    <a:pt x="79529" y="7149"/>
                  </a:lnTo>
                  <a:lnTo>
                    <a:pt x="243840" y="76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73"/>
            <p:cNvSpPr/>
            <p:nvPr/>
          </p:nvSpPr>
          <p:spPr>
            <a:xfrm>
              <a:off x="2750820" y="3528060"/>
              <a:ext cx="22861" cy="205741"/>
            </a:xfrm>
            <a:custGeom>
              <a:avLst/>
              <a:gdLst/>
              <a:ahLst/>
              <a:cxnLst/>
              <a:rect l="0" t="0" r="0" b="0"/>
              <a:pathLst>
                <a:path w="22861" h="205741">
                  <a:moveTo>
                    <a:pt x="22860" y="0"/>
                  </a:moveTo>
                  <a:lnTo>
                    <a:pt x="22860" y="54989"/>
                  </a:lnTo>
                  <a:lnTo>
                    <a:pt x="22013" y="62060"/>
                  </a:lnTo>
                  <a:lnTo>
                    <a:pt x="20602" y="69313"/>
                  </a:lnTo>
                  <a:lnTo>
                    <a:pt x="18815" y="76689"/>
                  </a:lnTo>
                  <a:lnTo>
                    <a:pt x="16777" y="84146"/>
                  </a:lnTo>
                  <a:lnTo>
                    <a:pt x="12254" y="99205"/>
                  </a:lnTo>
                  <a:lnTo>
                    <a:pt x="4948" y="121963"/>
                  </a:lnTo>
                  <a:lnTo>
                    <a:pt x="3298" y="129569"/>
                  </a:lnTo>
                  <a:lnTo>
                    <a:pt x="2199" y="137179"/>
                  </a:lnTo>
                  <a:lnTo>
                    <a:pt x="1466" y="144793"/>
                  </a:lnTo>
                  <a:lnTo>
                    <a:pt x="977" y="151562"/>
                  </a:lnTo>
                  <a:lnTo>
                    <a:pt x="651" y="157768"/>
                  </a:lnTo>
                  <a:lnTo>
                    <a:pt x="434" y="163598"/>
                  </a:lnTo>
                  <a:lnTo>
                    <a:pt x="128" y="183940"/>
                  </a:lnTo>
                  <a:lnTo>
                    <a:pt x="0" y="2057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74"/>
            <p:cNvSpPr/>
            <p:nvPr/>
          </p:nvSpPr>
          <p:spPr>
            <a:xfrm>
              <a:off x="2644140" y="3634740"/>
              <a:ext cx="182881" cy="22861"/>
            </a:xfrm>
            <a:custGeom>
              <a:avLst/>
              <a:gdLst/>
              <a:ahLst/>
              <a:cxnLst/>
              <a:rect l="0" t="0" r="0" b="0"/>
              <a:pathLst>
                <a:path w="182881" h="22861">
                  <a:moveTo>
                    <a:pt x="0" y="0"/>
                  </a:moveTo>
                  <a:lnTo>
                    <a:pt x="8091" y="0"/>
                  </a:lnTo>
                  <a:lnTo>
                    <a:pt x="11321" y="847"/>
                  </a:lnTo>
                  <a:lnTo>
                    <a:pt x="14320" y="2258"/>
                  </a:lnTo>
                  <a:lnTo>
                    <a:pt x="17167" y="4045"/>
                  </a:lnTo>
                  <a:lnTo>
                    <a:pt x="21605" y="5237"/>
                  </a:lnTo>
                  <a:lnTo>
                    <a:pt x="27103" y="6031"/>
                  </a:lnTo>
                  <a:lnTo>
                    <a:pt x="33309" y="6561"/>
                  </a:lnTo>
                  <a:lnTo>
                    <a:pt x="40833" y="6914"/>
                  </a:lnTo>
                  <a:lnTo>
                    <a:pt x="58223" y="7306"/>
                  </a:lnTo>
                  <a:lnTo>
                    <a:pt x="67603" y="8257"/>
                  </a:lnTo>
                  <a:lnTo>
                    <a:pt x="77242" y="9738"/>
                  </a:lnTo>
                  <a:lnTo>
                    <a:pt x="87055" y="11572"/>
                  </a:lnTo>
                  <a:lnTo>
                    <a:pt x="97830" y="12795"/>
                  </a:lnTo>
                  <a:lnTo>
                    <a:pt x="109247" y="13610"/>
                  </a:lnTo>
                  <a:lnTo>
                    <a:pt x="121091" y="14153"/>
                  </a:lnTo>
                  <a:lnTo>
                    <a:pt x="131528" y="15362"/>
                  </a:lnTo>
                  <a:lnTo>
                    <a:pt x="141025" y="17015"/>
                  </a:lnTo>
                  <a:lnTo>
                    <a:pt x="149897" y="18963"/>
                  </a:lnTo>
                  <a:lnTo>
                    <a:pt x="157505" y="20262"/>
                  </a:lnTo>
                  <a:lnTo>
                    <a:pt x="164270" y="21128"/>
                  </a:lnTo>
                  <a:lnTo>
                    <a:pt x="182880" y="228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75"/>
            <p:cNvSpPr/>
            <p:nvPr/>
          </p:nvSpPr>
          <p:spPr>
            <a:xfrm>
              <a:off x="2934786" y="3596640"/>
              <a:ext cx="355000" cy="331872"/>
            </a:xfrm>
            <a:custGeom>
              <a:avLst/>
              <a:gdLst/>
              <a:ahLst/>
              <a:cxnLst/>
              <a:rect l="0" t="0" r="0" b="0"/>
              <a:pathLst>
                <a:path w="355000" h="331872">
                  <a:moveTo>
                    <a:pt x="14153" y="0"/>
                  </a:moveTo>
                  <a:lnTo>
                    <a:pt x="14153" y="4045"/>
                  </a:lnTo>
                  <a:lnTo>
                    <a:pt x="13307" y="5237"/>
                  </a:lnTo>
                  <a:lnTo>
                    <a:pt x="11896" y="6031"/>
                  </a:lnTo>
                  <a:lnTo>
                    <a:pt x="10108" y="6561"/>
                  </a:lnTo>
                  <a:lnTo>
                    <a:pt x="8917" y="7761"/>
                  </a:lnTo>
                  <a:lnTo>
                    <a:pt x="8122" y="9407"/>
                  </a:lnTo>
                  <a:lnTo>
                    <a:pt x="7593" y="11351"/>
                  </a:lnTo>
                  <a:lnTo>
                    <a:pt x="7004" y="18027"/>
                  </a:lnTo>
                  <a:lnTo>
                    <a:pt x="6847" y="22178"/>
                  </a:lnTo>
                  <a:lnTo>
                    <a:pt x="4415" y="31306"/>
                  </a:lnTo>
                  <a:lnTo>
                    <a:pt x="1358" y="41007"/>
                  </a:lnTo>
                  <a:lnTo>
                    <a:pt x="0" y="50963"/>
                  </a:lnTo>
                  <a:lnTo>
                    <a:pt x="1655" y="61032"/>
                  </a:lnTo>
                  <a:lnTo>
                    <a:pt x="5212" y="71152"/>
                  </a:lnTo>
                  <a:lnTo>
                    <a:pt x="9615" y="81294"/>
                  </a:lnTo>
                  <a:lnTo>
                    <a:pt x="13668" y="85523"/>
                  </a:lnTo>
                  <a:lnTo>
                    <a:pt x="18909" y="89189"/>
                  </a:lnTo>
                  <a:lnTo>
                    <a:pt x="24944" y="92479"/>
                  </a:lnTo>
                  <a:lnTo>
                    <a:pt x="30661" y="96366"/>
                  </a:lnTo>
                  <a:lnTo>
                    <a:pt x="41528" y="105201"/>
                  </a:lnTo>
                  <a:lnTo>
                    <a:pt x="48490" y="109080"/>
                  </a:lnTo>
                  <a:lnTo>
                    <a:pt x="56518" y="112513"/>
                  </a:lnTo>
                  <a:lnTo>
                    <a:pt x="65256" y="115649"/>
                  </a:lnTo>
                  <a:lnTo>
                    <a:pt x="73622" y="117739"/>
                  </a:lnTo>
                  <a:lnTo>
                    <a:pt x="81739" y="119133"/>
                  </a:lnTo>
                  <a:lnTo>
                    <a:pt x="89691" y="120062"/>
                  </a:lnTo>
                  <a:lnTo>
                    <a:pt x="97532" y="119835"/>
                  </a:lnTo>
                  <a:lnTo>
                    <a:pt x="105299" y="118836"/>
                  </a:lnTo>
                  <a:lnTo>
                    <a:pt x="113017" y="117324"/>
                  </a:lnTo>
                  <a:lnTo>
                    <a:pt x="121549" y="114623"/>
                  </a:lnTo>
                  <a:lnTo>
                    <a:pt x="130624" y="111129"/>
                  </a:lnTo>
                  <a:lnTo>
                    <a:pt x="140060" y="107106"/>
                  </a:lnTo>
                  <a:lnTo>
                    <a:pt x="148891" y="103577"/>
                  </a:lnTo>
                  <a:lnTo>
                    <a:pt x="165477" y="97399"/>
                  </a:lnTo>
                  <a:lnTo>
                    <a:pt x="172609" y="93719"/>
                  </a:lnTo>
                  <a:lnTo>
                    <a:pt x="179057" y="89573"/>
                  </a:lnTo>
                  <a:lnTo>
                    <a:pt x="189891" y="80450"/>
                  </a:lnTo>
                  <a:lnTo>
                    <a:pt x="197528" y="70751"/>
                  </a:lnTo>
                  <a:lnTo>
                    <a:pt x="203744" y="60796"/>
                  </a:lnTo>
                  <a:lnTo>
                    <a:pt x="209329" y="50727"/>
                  </a:lnTo>
                  <a:lnTo>
                    <a:pt x="214634" y="40608"/>
                  </a:lnTo>
                  <a:lnTo>
                    <a:pt x="217555" y="32724"/>
                  </a:lnTo>
                  <a:lnTo>
                    <a:pt x="219200" y="23525"/>
                  </a:lnTo>
                  <a:lnTo>
                    <a:pt x="219832" y="13709"/>
                  </a:lnTo>
                  <a:lnTo>
                    <a:pt x="219853" y="11680"/>
                  </a:lnTo>
                  <a:lnTo>
                    <a:pt x="219020" y="11173"/>
                  </a:lnTo>
                  <a:lnTo>
                    <a:pt x="217618" y="11682"/>
                  </a:lnTo>
                  <a:lnTo>
                    <a:pt x="215836" y="12868"/>
                  </a:lnTo>
                  <a:lnTo>
                    <a:pt x="214649" y="14505"/>
                  </a:lnTo>
                  <a:lnTo>
                    <a:pt x="213329" y="18582"/>
                  </a:lnTo>
                  <a:lnTo>
                    <a:pt x="212743" y="25475"/>
                  </a:lnTo>
                  <a:lnTo>
                    <a:pt x="212586" y="29683"/>
                  </a:lnTo>
                  <a:lnTo>
                    <a:pt x="214670" y="38875"/>
                  </a:lnTo>
                  <a:lnTo>
                    <a:pt x="218419" y="49451"/>
                  </a:lnTo>
                  <a:lnTo>
                    <a:pt x="222907" y="62618"/>
                  </a:lnTo>
                  <a:lnTo>
                    <a:pt x="225289" y="68839"/>
                  </a:lnTo>
                  <a:lnTo>
                    <a:pt x="227723" y="74679"/>
                  </a:lnTo>
                  <a:lnTo>
                    <a:pt x="230194" y="80266"/>
                  </a:lnTo>
                  <a:lnTo>
                    <a:pt x="237453" y="95505"/>
                  </a:lnTo>
                  <a:lnTo>
                    <a:pt x="241760" y="104310"/>
                  </a:lnTo>
                  <a:lnTo>
                    <a:pt x="247171" y="112720"/>
                  </a:lnTo>
                  <a:lnTo>
                    <a:pt x="253318" y="120866"/>
                  </a:lnTo>
                  <a:lnTo>
                    <a:pt x="259957" y="128838"/>
                  </a:lnTo>
                  <a:lnTo>
                    <a:pt x="274106" y="146725"/>
                  </a:lnTo>
                  <a:lnTo>
                    <a:pt x="281435" y="156237"/>
                  </a:lnTo>
                  <a:lnTo>
                    <a:pt x="288015" y="165118"/>
                  </a:lnTo>
                  <a:lnTo>
                    <a:pt x="320064" y="209453"/>
                  </a:lnTo>
                  <a:lnTo>
                    <a:pt x="326467" y="219222"/>
                  </a:lnTo>
                  <a:lnTo>
                    <a:pt x="332429" y="229121"/>
                  </a:lnTo>
                  <a:lnTo>
                    <a:pt x="338097" y="239107"/>
                  </a:lnTo>
                  <a:lnTo>
                    <a:pt x="342723" y="248305"/>
                  </a:lnTo>
                  <a:lnTo>
                    <a:pt x="346653" y="256977"/>
                  </a:lnTo>
                  <a:lnTo>
                    <a:pt x="350120" y="265298"/>
                  </a:lnTo>
                  <a:lnTo>
                    <a:pt x="352431" y="272539"/>
                  </a:lnTo>
                  <a:lnTo>
                    <a:pt x="353971" y="279059"/>
                  </a:lnTo>
                  <a:lnTo>
                    <a:pt x="354999" y="285099"/>
                  </a:lnTo>
                  <a:lnTo>
                    <a:pt x="353990" y="290820"/>
                  </a:lnTo>
                  <a:lnTo>
                    <a:pt x="351625" y="296326"/>
                  </a:lnTo>
                  <a:lnTo>
                    <a:pt x="348354" y="301691"/>
                  </a:lnTo>
                  <a:lnTo>
                    <a:pt x="343634" y="306961"/>
                  </a:lnTo>
                  <a:lnTo>
                    <a:pt x="337947" y="312167"/>
                  </a:lnTo>
                  <a:lnTo>
                    <a:pt x="331616" y="317331"/>
                  </a:lnTo>
                  <a:lnTo>
                    <a:pt x="323161" y="320774"/>
                  </a:lnTo>
                  <a:lnTo>
                    <a:pt x="313292" y="323069"/>
                  </a:lnTo>
                  <a:lnTo>
                    <a:pt x="302479" y="324599"/>
                  </a:lnTo>
                  <a:lnTo>
                    <a:pt x="291037" y="325620"/>
                  </a:lnTo>
                  <a:lnTo>
                    <a:pt x="279176" y="326300"/>
                  </a:lnTo>
                  <a:lnTo>
                    <a:pt x="267035" y="326753"/>
                  </a:lnTo>
                  <a:lnTo>
                    <a:pt x="256401" y="327902"/>
                  </a:lnTo>
                  <a:lnTo>
                    <a:pt x="246772" y="329515"/>
                  </a:lnTo>
                  <a:lnTo>
                    <a:pt x="237813" y="331436"/>
                  </a:lnTo>
                  <a:lnTo>
                    <a:pt x="228453" y="331871"/>
                  </a:lnTo>
                  <a:lnTo>
                    <a:pt x="218826" y="331314"/>
                  </a:lnTo>
                  <a:lnTo>
                    <a:pt x="189413" y="3276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76"/>
            <p:cNvSpPr/>
            <p:nvPr/>
          </p:nvSpPr>
          <p:spPr>
            <a:xfrm>
              <a:off x="144780" y="3604260"/>
              <a:ext cx="68581" cy="251461"/>
            </a:xfrm>
            <a:custGeom>
              <a:avLst/>
              <a:gdLst/>
              <a:ahLst/>
              <a:cxnLst/>
              <a:rect l="0" t="0" r="0" b="0"/>
              <a:pathLst>
                <a:path w="68581" h="251461">
                  <a:moveTo>
                    <a:pt x="68580" y="0"/>
                  </a:moveTo>
                  <a:lnTo>
                    <a:pt x="68580" y="14651"/>
                  </a:lnTo>
                  <a:lnTo>
                    <a:pt x="67733" y="19081"/>
                  </a:lnTo>
                  <a:lnTo>
                    <a:pt x="66322" y="23727"/>
                  </a:lnTo>
                  <a:lnTo>
                    <a:pt x="64535" y="28518"/>
                  </a:lnTo>
                  <a:lnTo>
                    <a:pt x="62497" y="33406"/>
                  </a:lnTo>
                  <a:lnTo>
                    <a:pt x="60291" y="38357"/>
                  </a:lnTo>
                  <a:lnTo>
                    <a:pt x="57974" y="43351"/>
                  </a:lnTo>
                  <a:lnTo>
                    <a:pt x="55583" y="49221"/>
                  </a:lnTo>
                  <a:lnTo>
                    <a:pt x="53142" y="55674"/>
                  </a:lnTo>
                  <a:lnTo>
                    <a:pt x="50668" y="62516"/>
                  </a:lnTo>
                  <a:lnTo>
                    <a:pt x="48172" y="70464"/>
                  </a:lnTo>
                  <a:lnTo>
                    <a:pt x="43141" y="88326"/>
                  </a:lnTo>
                  <a:lnTo>
                    <a:pt x="39767" y="96984"/>
                  </a:lnTo>
                  <a:lnTo>
                    <a:pt x="35825" y="105296"/>
                  </a:lnTo>
                  <a:lnTo>
                    <a:pt x="31503" y="113378"/>
                  </a:lnTo>
                  <a:lnTo>
                    <a:pt x="28622" y="122152"/>
                  </a:lnTo>
                  <a:lnTo>
                    <a:pt x="26702" y="131388"/>
                  </a:lnTo>
                  <a:lnTo>
                    <a:pt x="25421" y="140932"/>
                  </a:lnTo>
                  <a:lnTo>
                    <a:pt x="22874" y="149835"/>
                  </a:lnTo>
                  <a:lnTo>
                    <a:pt x="19483" y="158310"/>
                  </a:lnTo>
                  <a:lnTo>
                    <a:pt x="15529" y="166500"/>
                  </a:lnTo>
                  <a:lnTo>
                    <a:pt x="12046" y="174500"/>
                  </a:lnTo>
                  <a:lnTo>
                    <a:pt x="8877" y="182374"/>
                  </a:lnTo>
                  <a:lnTo>
                    <a:pt x="5918" y="190162"/>
                  </a:lnTo>
                  <a:lnTo>
                    <a:pt x="3945" y="197895"/>
                  </a:lnTo>
                  <a:lnTo>
                    <a:pt x="2630" y="205590"/>
                  </a:lnTo>
                  <a:lnTo>
                    <a:pt x="1754" y="213260"/>
                  </a:lnTo>
                  <a:lnTo>
                    <a:pt x="1169" y="220067"/>
                  </a:lnTo>
                  <a:lnTo>
                    <a:pt x="779" y="226298"/>
                  </a:lnTo>
                  <a:lnTo>
                    <a:pt x="347" y="236890"/>
                  </a:lnTo>
                  <a:lnTo>
                    <a:pt x="0" y="2514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77"/>
            <p:cNvSpPr/>
            <p:nvPr/>
          </p:nvSpPr>
          <p:spPr>
            <a:xfrm>
              <a:off x="320202" y="3550948"/>
              <a:ext cx="98635" cy="197501"/>
            </a:xfrm>
            <a:custGeom>
              <a:avLst/>
              <a:gdLst/>
              <a:ahLst/>
              <a:cxnLst/>
              <a:rect l="0" t="0" r="0" b="0"/>
              <a:pathLst>
                <a:path w="98635" h="197501">
                  <a:moveTo>
                    <a:pt x="60798" y="7592"/>
                  </a:moveTo>
                  <a:lnTo>
                    <a:pt x="60798" y="65"/>
                  </a:lnTo>
                  <a:lnTo>
                    <a:pt x="58540" y="14"/>
                  </a:lnTo>
                  <a:lnTo>
                    <a:pt x="56753" y="0"/>
                  </a:lnTo>
                  <a:lnTo>
                    <a:pt x="55561" y="837"/>
                  </a:lnTo>
                  <a:lnTo>
                    <a:pt x="54767" y="2242"/>
                  </a:lnTo>
                  <a:lnTo>
                    <a:pt x="54237" y="4025"/>
                  </a:lnTo>
                  <a:lnTo>
                    <a:pt x="51391" y="8265"/>
                  </a:lnTo>
                  <a:lnTo>
                    <a:pt x="49447" y="10581"/>
                  </a:lnTo>
                  <a:lnTo>
                    <a:pt x="46457" y="14664"/>
                  </a:lnTo>
                  <a:lnTo>
                    <a:pt x="38620" y="25975"/>
                  </a:lnTo>
                  <a:lnTo>
                    <a:pt x="35006" y="31701"/>
                  </a:lnTo>
                  <a:lnTo>
                    <a:pt x="31750" y="37212"/>
                  </a:lnTo>
                  <a:lnTo>
                    <a:pt x="28733" y="42578"/>
                  </a:lnTo>
                  <a:lnTo>
                    <a:pt x="20865" y="57573"/>
                  </a:lnTo>
                  <a:lnTo>
                    <a:pt x="16396" y="66312"/>
                  </a:lnTo>
                  <a:lnTo>
                    <a:pt x="12570" y="74679"/>
                  </a:lnTo>
                  <a:lnTo>
                    <a:pt x="9173" y="82796"/>
                  </a:lnTo>
                  <a:lnTo>
                    <a:pt x="6061" y="90748"/>
                  </a:lnTo>
                  <a:lnTo>
                    <a:pt x="3987" y="99436"/>
                  </a:lnTo>
                  <a:lnTo>
                    <a:pt x="2604" y="108615"/>
                  </a:lnTo>
                  <a:lnTo>
                    <a:pt x="1682" y="118121"/>
                  </a:lnTo>
                  <a:lnTo>
                    <a:pt x="1067" y="126998"/>
                  </a:lnTo>
                  <a:lnTo>
                    <a:pt x="658" y="135456"/>
                  </a:lnTo>
                  <a:lnTo>
                    <a:pt x="202" y="150780"/>
                  </a:lnTo>
                  <a:lnTo>
                    <a:pt x="0" y="163236"/>
                  </a:lnTo>
                  <a:lnTo>
                    <a:pt x="1639" y="168928"/>
                  </a:lnTo>
                  <a:lnTo>
                    <a:pt x="4426" y="174416"/>
                  </a:lnTo>
                  <a:lnTo>
                    <a:pt x="7976" y="179768"/>
                  </a:lnTo>
                  <a:lnTo>
                    <a:pt x="11190" y="184183"/>
                  </a:lnTo>
                  <a:lnTo>
                    <a:pt x="14180" y="187973"/>
                  </a:lnTo>
                  <a:lnTo>
                    <a:pt x="17019" y="191346"/>
                  </a:lnTo>
                  <a:lnTo>
                    <a:pt x="20605" y="193594"/>
                  </a:lnTo>
                  <a:lnTo>
                    <a:pt x="24690" y="195094"/>
                  </a:lnTo>
                  <a:lnTo>
                    <a:pt x="29106" y="196093"/>
                  </a:lnTo>
                  <a:lnTo>
                    <a:pt x="33743" y="196759"/>
                  </a:lnTo>
                  <a:lnTo>
                    <a:pt x="38528" y="197204"/>
                  </a:lnTo>
                  <a:lnTo>
                    <a:pt x="43412" y="197500"/>
                  </a:lnTo>
                  <a:lnTo>
                    <a:pt x="48360" y="196851"/>
                  </a:lnTo>
                  <a:lnTo>
                    <a:pt x="53353" y="195571"/>
                  </a:lnTo>
                  <a:lnTo>
                    <a:pt x="58375" y="193871"/>
                  </a:lnTo>
                  <a:lnTo>
                    <a:pt x="63416" y="191045"/>
                  </a:lnTo>
                  <a:lnTo>
                    <a:pt x="68470" y="187468"/>
                  </a:lnTo>
                  <a:lnTo>
                    <a:pt x="73533" y="183389"/>
                  </a:lnTo>
                  <a:lnTo>
                    <a:pt x="78601" y="178977"/>
                  </a:lnTo>
                  <a:lnTo>
                    <a:pt x="83673" y="174342"/>
                  </a:lnTo>
                  <a:lnTo>
                    <a:pt x="88748" y="169559"/>
                  </a:lnTo>
                  <a:lnTo>
                    <a:pt x="92132" y="163830"/>
                  </a:lnTo>
                  <a:lnTo>
                    <a:pt x="94387" y="157471"/>
                  </a:lnTo>
                  <a:lnTo>
                    <a:pt x="95891" y="150691"/>
                  </a:lnTo>
                  <a:lnTo>
                    <a:pt x="96893" y="143631"/>
                  </a:lnTo>
                  <a:lnTo>
                    <a:pt x="97561" y="136385"/>
                  </a:lnTo>
                  <a:lnTo>
                    <a:pt x="98007" y="129014"/>
                  </a:lnTo>
                  <a:lnTo>
                    <a:pt x="98502" y="114051"/>
                  </a:lnTo>
                  <a:lnTo>
                    <a:pt x="98634" y="106505"/>
                  </a:lnTo>
                  <a:lnTo>
                    <a:pt x="97875" y="98933"/>
                  </a:lnTo>
                  <a:lnTo>
                    <a:pt x="96523" y="91346"/>
                  </a:lnTo>
                  <a:lnTo>
                    <a:pt x="94775" y="83748"/>
                  </a:lnTo>
                  <a:lnTo>
                    <a:pt x="92762" y="76989"/>
                  </a:lnTo>
                  <a:lnTo>
                    <a:pt x="90574" y="70790"/>
                  </a:lnTo>
                  <a:lnTo>
                    <a:pt x="88269" y="64964"/>
                  </a:lnTo>
                  <a:lnTo>
                    <a:pt x="85885" y="60234"/>
                  </a:lnTo>
                  <a:lnTo>
                    <a:pt x="83449" y="56233"/>
                  </a:lnTo>
                  <a:lnTo>
                    <a:pt x="80979" y="52719"/>
                  </a:lnTo>
                  <a:lnTo>
                    <a:pt x="77639" y="49530"/>
                  </a:lnTo>
                  <a:lnTo>
                    <a:pt x="73718" y="46558"/>
                  </a:lnTo>
                  <a:lnTo>
                    <a:pt x="69412" y="43729"/>
                  </a:lnTo>
                  <a:lnTo>
                    <a:pt x="65694" y="41844"/>
                  </a:lnTo>
                  <a:lnTo>
                    <a:pt x="62369" y="40586"/>
                  </a:lnTo>
                  <a:lnTo>
                    <a:pt x="59305" y="39748"/>
                  </a:lnTo>
                  <a:lnTo>
                    <a:pt x="56416" y="39189"/>
                  </a:lnTo>
                  <a:lnTo>
                    <a:pt x="53643" y="38817"/>
                  </a:lnTo>
                  <a:lnTo>
                    <a:pt x="45558" y="38072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78"/>
            <p:cNvSpPr/>
            <p:nvPr/>
          </p:nvSpPr>
          <p:spPr>
            <a:xfrm>
              <a:off x="320586" y="3703320"/>
              <a:ext cx="113584" cy="182385"/>
            </a:xfrm>
            <a:custGeom>
              <a:avLst/>
              <a:gdLst/>
              <a:ahLst/>
              <a:cxnLst/>
              <a:rect l="0" t="0" r="0" b="0"/>
              <a:pathLst>
                <a:path w="113584" h="182385">
                  <a:moveTo>
                    <a:pt x="60414" y="38100"/>
                  </a:moveTo>
                  <a:lnTo>
                    <a:pt x="56369" y="38100"/>
                  </a:lnTo>
                  <a:lnTo>
                    <a:pt x="55177" y="38947"/>
                  </a:lnTo>
                  <a:lnTo>
                    <a:pt x="54383" y="40358"/>
                  </a:lnTo>
                  <a:lnTo>
                    <a:pt x="53853" y="42146"/>
                  </a:lnTo>
                  <a:lnTo>
                    <a:pt x="52654" y="43337"/>
                  </a:lnTo>
                  <a:lnTo>
                    <a:pt x="51007" y="44131"/>
                  </a:lnTo>
                  <a:lnTo>
                    <a:pt x="49063" y="44661"/>
                  </a:lnTo>
                  <a:lnTo>
                    <a:pt x="46073" y="46707"/>
                  </a:lnTo>
                  <a:lnTo>
                    <a:pt x="42387" y="49765"/>
                  </a:lnTo>
                  <a:lnTo>
                    <a:pt x="34622" y="56831"/>
                  </a:lnTo>
                  <a:lnTo>
                    <a:pt x="28349" y="62794"/>
                  </a:lnTo>
                  <a:lnTo>
                    <a:pt x="16012" y="74956"/>
                  </a:lnTo>
                  <a:lnTo>
                    <a:pt x="12186" y="80451"/>
                  </a:lnTo>
                  <a:lnTo>
                    <a:pt x="8789" y="86654"/>
                  </a:lnTo>
                  <a:lnTo>
                    <a:pt x="5677" y="93329"/>
                  </a:lnTo>
                  <a:lnTo>
                    <a:pt x="3603" y="100320"/>
                  </a:lnTo>
                  <a:lnTo>
                    <a:pt x="2220" y="107520"/>
                  </a:lnTo>
                  <a:lnTo>
                    <a:pt x="1298" y="114860"/>
                  </a:lnTo>
                  <a:lnTo>
                    <a:pt x="683" y="122293"/>
                  </a:lnTo>
                  <a:lnTo>
                    <a:pt x="273" y="129789"/>
                  </a:lnTo>
                  <a:lnTo>
                    <a:pt x="0" y="137326"/>
                  </a:lnTo>
                  <a:lnTo>
                    <a:pt x="665" y="144044"/>
                  </a:lnTo>
                  <a:lnTo>
                    <a:pt x="1955" y="150216"/>
                  </a:lnTo>
                  <a:lnTo>
                    <a:pt x="3661" y="156024"/>
                  </a:lnTo>
                  <a:lnTo>
                    <a:pt x="5645" y="160743"/>
                  </a:lnTo>
                  <a:lnTo>
                    <a:pt x="7815" y="164735"/>
                  </a:lnTo>
                  <a:lnTo>
                    <a:pt x="10108" y="168243"/>
                  </a:lnTo>
                  <a:lnTo>
                    <a:pt x="13330" y="171429"/>
                  </a:lnTo>
                  <a:lnTo>
                    <a:pt x="17171" y="174400"/>
                  </a:lnTo>
                  <a:lnTo>
                    <a:pt x="21426" y="177226"/>
                  </a:lnTo>
                  <a:lnTo>
                    <a:pt x="25955" y="179111"/>
                  </a:lnTo>
                  <a:lnTo>
                    <a:pt x="30668" y="180368"/>
                  </a:lnTo>
                  <a:lnTo>
                    <a:pt x="35503" y="181205"/>
                  </a:lnTo>
                  <a:lnTo>
                    <a:pt x="40420" y="181763"/>
                  </a:lnTo>
                  <a:lnTo>
                    <a:pt x="45392" y="182135"/>
                  </a:lnTo>
                  <a:lnTo>
                    <a:pt x="50399" y="182384"/>
                  </a:lnTo>
                  <a:lnTo>
                    <a:pt x="55431" y="181703"/>
                  </a:lnTo>
                  <a:lnTo>
                    <a:pt x="60478" y="180402"/>
                  </a:lnTo>
                  <a:lnTo>
                    <a:pt x="65537" y="178688"/>
                  </a:lnTo>
                  <a:lnTo>
                    <a:pt x="70603" y="175852"/>
                  </a:lnTo>
                  <a:lnTo>
                    <a:pt x="75673" y="172268"/>
                  </a:lnTo>
                  <a:lnTo>
                    <a:pt x="80747" y="168185"/>
                  </a:lnTo>
                  <a:lnTo>
                    <a:pt x="85823" y="162924"/>
                  </a:lnTo>
                  <a:lnTo>
                    <a:pt x="90900" y="156876"/>
                  </a:lnTo>
                  <a:lnTo>
                    <a:pt x="95978" y="150304"/>
                  </a:lnTo>
                  <a:lnTo>
                    <a:pt x="100210" y="143382"/>
                  </a:lnTo>
                  <a:lnTo>
                    <a:pt x="103878" y="136229"/>
                  </a:lnTo>
                  <a:lnTo>
                    <a:pt x="107170" y="128919"/>
                  </a:lnTo>
                  <a:lnTo>
                    <a:pt x="109365" y="120659"/>
                  </a:lnTo>
                  <a:lnTo>
                    <a:pt x="110828" y="111767"/>
                  </a:lnTo>
                  <a:lnTo>
                    <a:pt x="111803" y="102451"/>
                  </a:lnTo>
                  <a:lnTo>
                    <a:pt x="112454" y="93701"/>
                  </a:lnTo>
                  <a:lnTo>
                    <a:pt x="112887" y="85327"/>
                  </a:lnTo>
                  <a:lnTo>
                    <a:pt x="113369" y="69250"/>
                  </a:lnTo>
                  <a:lnTo>
                    <a:pt x="113583" y="53638"/>
                  </a:lnTo>
                  <a:lnTo>
                    <a:pt x="112793" y="46765"/>
                  </a:lnTo>
                  <a:lnTo>
                    <a:pt x="111420" y="40490"/>
                  </a:lnTo>
                  <a:lnTo>
                    <a:pt x="109658" y="34613"/>
                  </a:lnTo>
                  <a:lnTo>
                    <a:pt x="107637" y="29003"/>
                  </a:lnTo>
                  <a:lnTo>
                    <a:pt x="105443" y="23568"/>
                  </a:lnTo>
                  <a:lnTo>
                    <a:pt x="103133" y="18252"/>
                  </a:lnTo>
                  <a:lnTo>
                    <a:pt x="100747" y="13862"/>
                  </a:lnTo>
                  <a:lnTo>
                    <a:pt x="98309" y="10088"/>
                  </a:lnTo>
                  <a:lnTo>
                    <a:pt x="95838" y="6725"/>
                  </a:lnTo>
                  <a:lnTo>
                    <a:pt x="93343" y="4484"/>
                  </a:lnTo>
                  <a:lnTo>
                    <a:pt x="90833" y="2989"/>
                  </a:lnTo>
                  <a:lnTo>
                    <a:pt x="83274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79"/>
            <p:cNvSpPr/>
            <p:nvPr/>
          </p:nvSpPr>
          <p:spPr>
            <a:xfrm>
              <a:off x="480060" y="3627148"/>
              <a:ext cx="105358" cy="191868"/>
            </a:xfrm>
            <a:custGeom>
              <a:avLst/>
              <a:gdLst/>
              <a:ahLst/>
              <a:cxnLst/>
              <a:rect l="0" t="0" r="0" b="0"/>
              <a:pathLst>
                <a:path w="105358" h="191868">
                  <a:moveTo>
                    <a:pt x="53340" y="7592"/>
                  </a:moveTo>
                  <a:lnTo>
                    <a:pt x="57385" y="7592"/>
                  </a:lnTo>
                  <a:lnTo>
                    <a:pt x="58577" y="6746"/>
                  </a:lnTo>
                  <a:lnTo>
                    <a:pt x="59371" y="5335"/>
                  </a:lnTo>
                  <a:lnTo>
                    <a:pt x="60933" y="65"/>
                  </a:lnTo>
                  <a:lnTo>
                    <a:pt x="58690" y="14"/>
                  </a:lnTo>
                  <a:lnTo>
                    <a:pt x="56907" y="0"/>
                  </a:lnTo>
                  <a:lnTo>
                    <a:pt x="54871" y="837"/>
                  </a:lnTo>
                  <a:lnTo>
                    <a:pt x="52667" y="2242"/>
                  </a:lnTo>
                  <a:lnTo>
                    <a:pt x="50352" y="4025"/>
                  </a:lnTo>
                  <a:lnTo>
                    <a:pt x="47961" y="6908"/>
                  </a:lnTo>
                  <a:lnTo>
                    <a:pt x="45521" y="10523"/>
                  </a:lnTo>
                  <a:lnTo>
                    <a:pt x="43047" y="14626"/>
                  </a:lnTo>
                  <a:lnTo>
                    <a:pt x="39705" y="19055"/>
                  </a:lnTo>
                  <a:lnTo>
                    <a:pt x="35783" y="23700"/>
                  </a:lnTo>
                  <a:lnTo>
                    <a:pt x="31475" y="28491"/>
                  </a:lnTo>
                  <a:lnTo>
                    <a:pt x="27757" y="35071"/>
                  </a:lnTo>
                  <a:lnTo>
                    <a:pt x="24431" y="42845"/>
                  </a:lnTo>
                  <a:lnTo>
                    <a:pt x="15706" y="67709"/>
                  </a:lnTo>
                  <a:lnTo>
                    <a:pt x="13010" y="75609"/>
                  </a:lnTo>
                  <a:lnTo>
                    <a:pt x="11214" y="84264"/>
                  </a:lnTo>
                  <a:lnTo>
                    <a:pt x="10016" y="93420"/>
                  </a:lnTo>
                  <a:lnTo>
                    <a:pt x="9217" y="102911"/>
                  </a:lnTo>
                  <a:lnTo>
                    <a:pt x="8685" y="111778"/>
                  </a:lnTo>
                  <a:lnTo>
                    <a:pt x="8093" y="128404"/>
                  </a:lnTo>
                  <a:lnTo>
                    <a:pt x="9629" y="136393"/>
                  </a:lnTo>
                  <a:lnTo>
                    <a:pt x="12346" y="144259"/>
                  </a:lnTo>
                  <a:lnTo>
                    <a:pt x="15851" y="152044"/>
                  </a:lnTo>
                  <a:lnTo>
                    <a:pt x="19880" y="158080"/>
                  </a:lnTo>
                  <a:lnTo>
                    <a:pt x="24260" y="162951"/>
                  </a:lnTo>
                  <a:lnTo>
                    <a:pt x="28874" y="167044"/>
                  </a:lnTo>
                  <a:lnTo>
                    <a:pt x="33642" y="170620"/>
                  </a:lnTo>
                  <a:lnTo>
                    <a:pt x="38515" y="173851"/>
                  </a:lnTo>
                  <a:lnTo>
                    <a:pt x="43457" y="176852"/>
                  </a:lnTo>
                  <a:lnTo>
                    <a:pt x="48444" y="180545"/>
                  </a:lnTo>
                  <a:lnTo>
                    <a:pt x="53463" y="184700"/>
                  </a:lnTo>
                  <a:lnTo>
                    <a:pt x="58502" y="189164"/>
                  </a:lnTo>
                  <a:lnTo>
                    <a:pt x="63555" y="191294"/>
                  </a:lnTo>
                  <a:lnTo>
                    <a:pt x="68616" y="191867"/>
                  </a:lnTo>
                  <a:lnTo>
                    <a:pt x="73684" y="191402"/>
                  </a:lnTo>
                  <a:lnTo>
                    <a:pt x="78756" y="190245"/>
                  </a:lnTo>
                  <a:lnTo>
                    <a:pt x="83831" y="188628"/>
                  </a:lnTo>
                  <a:lnTo>
                    <a:pt x="88907" y="186703"/>
                  </a:lnTo>
                  <a:lnTo>
                    <a:pt x="92291" y="183726"/>
                  </a:lnTo>
                  <a:lnTo>
                    <a:pt x="94548" y="180048"/>
                  </a:lnTo>
                  <a:lnTo>
                    <a:pt x="96052" y="175903"/>
                  </a:lnTo>
                  <a:lnTo>
                    <a:pt x="97901" y="171446"/>
                  </a:lnTo>
                  <a:lnTo>
                    <a:pt x="99981" y="166781"/>
                  </a:lnTo>
                  <a:lnTo>
                    <a:pt x="102214" y="161978"/>
                  </a:lnTo>
                  <a:lnTo>
                    <a:pt x="103703" y="155389"/>
                  </a:lnTo>
                  <a:lnTo>
                    <a:pt x="104695" y="147611"/>
                  </a:lnTo>
                  <a:lnTo>
                    <a:pt x="105357" y="139038"/>
                  </a:lnTo>
                  <a:lnTo>
                    <a:pt x="104951" y="130783"/>
                  </a:lnTo>
                  <a:lnTo>
                    <a:pt x="103834" y="122739"/>
                  </a:lnTo>
                  <a:lnTo>
                    <a:pt x="102243" y="114837"/>
                  </a:lnTo>
                  <a:lnTo>
                    <a:pt x="98217" y="97025"/>
                  </a:lnTo>
                  <a:lnTo>
                    <a:pt x="95958" y="87534"/>
                  </a:lnTo>
                  <a:lnTo>
                    <a:pt x="92759" y="78667"/>
                  </a:lnTo>
                  <a:lnTo>
                    <a:pt x="88932" y="70215"/>
                  </a:lnTo>
                  <a:lnTo>
                    <a:pt x="84688" y="62041"/>
                  </a:lnTo>
                  <a:lnTo>
                    <a:pt x="80165" y="54898"/>
                  </a:lnTo>
                  <a:lnTo>
                    <a:pt x="75457" y="48443"/>
                  </a:lnTo>
                  <a:lnTo>
                    <a:pt x="70625" y="42446"/>
                  </a:lnTo>
                  <a:lnTo>
                    <a:pt x="65710" y="36755"/>
                  </a:lnTo>
                  <a:lnTo>
                    <a:pt x="60740" y="31267"/>
                  </a:lnTo>
                  <a:lnTo>
                    <a:pt x="55733" y="25915"/>
                  </a:lnTo>
                  <a:lnTo>
                    <a:pt x="51549" y="22347"/>
                  </a:lnTo>
                  <a:lnTo>
                    <a:pt x="47913" y="19969"/>
                  </a:lnTo>
                  <a:lnTo>
                    <a:pt x="31948" y="12106"/>
                  </a:lnTo>
                  <a:lnTo>
                    <a:pt x="27225" y="10602"/>
                  </a:lnTo>
                  <a:lnTo>
                    <a:pt x="22384" y="9599"/>
                  </a:lnTo>
                  <a:lnTo>
                    <a:pt x="17462" y="8930"/>
                  </a:lnTo>
                  <a:lnTo>
                    <a:pt x="13335" y="8484"/>
                  </a:lnTo>
                  <a:lnTo>
                    <a:pt x="9737" y="8187"/>
                  </a:lnTo>
                  <a:lnTo>
                    <a:pt x="6491" y="7988"/>
                  </a:lnTo>
                  <a:lnTo>
                    <a:pt x="4328" y="8703"/>
                  </a:lnTo>
                  <a:lnTo>
                    <a:pt x="2885" y="10026"/>
                  </a:lnTo>
                  <a:lnTo>
                    <a:pt x="0" y="15212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80"/>
            <p:cNvSpPr/>
            <p:nvPr/>
          </p:nvSpPr>
          <p:spPr>
            <a:xfrm>
              <a:off x="260698" y="4145280"/>
              <a:ext cx="203115" cy="226964"/>
            </a:xfrm>
            <a:custGeom>
              <a:avLst/>
              <a:gdLst/>
              <a:ahLst/>
              <a:cxnLst/>
              <a:rect l="0" t="0" r="0" b="0"/>
              <a:pathLst>
                <a:path w="203115" h="226964">
                  <a:moveTo>
                    <a:pt x="120302" y="0"/>
                  </a:moveTo>
                  <a:lnTo>
                    <a:pt x="116257" y="4045"/>
                  </a:lnTo>
                  <a:lnTo>
                    <a:pt x="112525" y="6083"/>
                  </a:lnTo>
                  <a:lnTo>
                    <a:pt x="107497" y="8289"/>
                  </a:lnTo>
                  <a:lnTo>
                    <a:pt x="101606" y="10606"/>
                  </a:lnTo>
                  <a:lnTo>
                    <a:pt x="95984" y="12997"/>
                  </a:lnTo>
                  <a:lnTo>
                    <a:pt x="85223" y="17912"/>
                  </a:lnTo>
                  <a:lnTo>
                    <a:pt x="69644" y="25439"/>
                  </a:lnTo>
                  <a:lnTo>
                    <a:pt x="63670" y="27966"/>
                  </a:lnTo>
                  <a:lnTo>
                    <a:pt x="57148" y="30497"/>
                  </a:lnTo>
                  <a:lnTo>
                    <a:pt x="50259" y="33032"/>
                  </a:lnTo>
                  <a:lnTo>
                    <a:pt x="44820" y="35568"/>
                  </a:lnTo>
                  <a:lnTo>
                    <a:pt x="40347" y="38105"/>
                  </a:lnTo>
                  <a:lnTo>
                    <a:pt x="36519" y="40643"/>
                  </a:lnTo>
                  <a:lnTo>
                    <a:pt x="32273" y="43182"/>
                  </a:lnTo>
                  <a:lnTo>
                    <a:pt x="27750" y="45722"/>
                  </a:lnTo>
                  <a:lnTo>
                    <a:pt x="23040" y="48261"/>
                  </a:lnTo>
                  <a:lnTo>
                    <a:pt x="19054" y="50801"/>
                  </a:lnTo>
                  <a:lnTo>
                    <a:pt x="15550" y="53340"/>
                  </a:lnTo>
                  <a:lnTo>
                    <a:pt x="9399" y="58420"/>
                  </a:lnTo>
                  <a:lnTo>
                    <a:pt x="3843" y="63500"/>
                  </a:lnTo>
                  <a:lnTo>
                    <a:pt x="0" y="67075"/>
                  </a:lnTo>
                  <a:lnTo>
                    <a:pt x="307" y="68423"/>
                  </a:lnTo>
                  <a:lnTo>
                    <a:pt x="2907" y="72179"/>
                  </a:lnTo>
                  <a:lnTo>
                    <a:pt x="4785" y="73519"/>
                  </a:lnTo>
                  <a:lnTo>
                    <a:pt x="9130" y="75009"/>
                  </a:lnTo>
                  <a:lnTo>
                    <a:pt x="18399" y="77928"/>
                  </a:lnTo>
                  <a:lnTo>
                    <a:pt x="24427" y="79892"/>
                  </a:lnTo>
                  <a:lnTo>
                    <a:pt x="30985" y="81202"/>
                  </a:lnTo>
                  <a:lnTo>
                    <a:pt x="37897" y="82074"/>
                  </a:lnTo>
                  <a:lnTo>
                    <a:pt x="45046" y="82656"/>
                  </a:lnTo>
                  <a:lnTo>
                    <a:pt x="53198" y="83891"/>
                  </a:lnTo>
                  <a:lnTo>
                    <a:pt x="62019" y="85560"/>
                  </a:lnTo>
                  <a:lnTo>
                    <a:pt x="80852" y="89674"/>
                  </a:lnTo>
                  <a:lnTo>
                    <a:pt x="130619" y="101702"/>
                  </a:lnTo>
                  <a:lnTo>
                    <a:pt x="139033" y="104208"/>
                  </a:lnTo>
                  <a:lnTo>
                    <a:pt x="146336" y="106725"/>
                  </a:lnTo>
                  <a:lnTo>
                    <a:pt x="152898" y="109250"/>
                  </a:lnTo>
                  <a:lnTo>
                    <a:pt x="159813" y="112627"/>
                  </a:lnTo>
                  <a:lnTo>
                    <a:pt x="166962" y="116571"/>
                  </a:lnTo>
                  <a:lnTo>
                    <a:pt x="174269" y="120894"/>
                  </a:lnTo>
                  <a:lnTo>
                    <a:pt x="180833" y="124623"/>
                  </a:lnTo>
                  <a:lnTo>
                    <a:pt x="192643" y="131024"/>
                  </a:lnTo>
                  <a:lnTo>
                    <a:pt x="196469" y="134763"/>
                  </a:lnTo>
                  <a:lnTo>
                    <a:pt x="199020" y="138948"/>
                  </a:lnTo>
                  <a:lnTo>
                    <a:pt x="200721" y="143432"/>
                  </a:lnTo>
                  <a:lnTo>
                    <a:pt x="201855" y="148115"/>
                  </a:lnTo>
                  <a:lnTo>
                    <a:pt x="202610" y="152930"/>
                  </a:lnTo>
                  <a:lnTo>
                    <a:pt x="203114" y="157833"/>
                  </a:lnTo>
                  <a:lnTo>
                    <a:pt x="201757" y="162796"/>
                  </a:lnTo>
                  <a:lnTo>
                    <a:pt x="199158" y="167797"/>
                  </a:lnTo>
                  <a:lnTo>
                    <a:pt x="195733" y="172825"/>
                  </a:lnTo>
                  <a:lnTo>
                    <a:pt x="191756" y="177870"/>
                  </a:lnTo>
                  <a:lnTo>
                    <a:pt x="187411" y="182926"/>
                  </a:lnTo>
                  <a:lnTo>
                    <a:pt x="182821" y="187991"/>
                  </a:lnTo>
                  <a:lnTo>
                    <a:pt x="177222" y="193061"/>
                  </a:lnTo>
                  <a:lnTo>
                    <a:pt x="170949" y="198134"/>
                  </a:lnTo>
                  <a:lnTo>
                    <a:pt x="164226" y="203209"/>
                  </a:lnTo>
                  <a:lnTo>
                    <a:pt x="156358" y="207440"/>
                  </a:lnTo>
                  <a:lnTo>
                    <a:pt x="147726" y="211106"/>
                  </a:lnTo>
                  <a:lnTo>
                    <a:pt x="121654" y="220312"/>
                  </a:lnTo>
                  <a:lnTo>
                    <a:pt x="113583" y="223075"/>
                  </a:lnTo>
                  <a:lnTo>
                    <a:pt x="105663" y="224916"/>
                  </a:lnTo>
                  <a:lnTo>
                    <a:pt x="97843" y="226144"/>
                  </a:lnTo>
                  <a:lnTo>
                    <a:pt x="90089" y="226963"/>
                  </a:lnTo>
                  <a:lnTo>
                    <a:pt x="81533" y="226662"/>
                  </a:lnTo>
                  <a:lnTo>
                    <a:pt x="72443" y="225614"/>
                  </a:lnTo>
                  <a:lnTo>
                    <a:pt x="62996" y="224070"/>
                  </a:lnTo>
                  <a:lnTo>
                    <a:pt x="55005" y="223040"/>
                  </a:lnTo>
                  <a:lnTo>
                    <a:pt x="47984" y="222353"/>
                  </a:lnTo>
                  <a:lnTo>
                    <a:pt x="41610" y="221896"/>
                  </a:lnTo>
                  <a:lnTo>
                    <a:pt x="36514" y="220744"/>
                  </a:lnTo>
                  <a:lnTo>
                    <a:pt x="32270" y="219129"/>
                  </a:lnTo>
                  <a:lnTo>
                    <a:pt x="21242" y="2133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81"/>
            <p:cNvSpPr/>
            <p:nvPr/>
          </p:nvSpPr>
          <p:spPr>
            <a:xfrm>
              <a:off x="335280" y="4122422"/>
              <a:ext cx="251461" cy="15239"/>
            </a:xfrm>
            <a:custGeom>
              <a:avLst/>
              <a:gdLst/>
              <a:ahLst/>
              <a:cxnLst/>
              <a:rect l="0" t="0" r="0" b="0"/>
              <a:pathLst>
                <a:path w="251461" h="15239">
                  <a:moveTo>
                    <a:pt x="0" y="7618"/>
                  </a:moveTo>
                  <a:lnTo>
                    <a:pt x="4045" y="7618"/>
                  </a:lnTo>
                  <a:lnTo>
                    <a:pt x="6084" y="6772"/>
                  </a:lnTo>
                  <a:lnTo>
                    <a:pt x="8289" y="5361"/>
                  </a:lnTo>
                  <a:lnTo>
                    <a:pt x="10606" y="3573"/>
                  </a:lnTo>
                  <a:lnTo>
                    <a:pt x="12998" y="2381"/>
                  </a:lnTo>
                  <a:lnTo>
                    <a:pt x="15438" y="1587"/>
                  </a:lnTo>
                  <a:lnTo>
                    <a:pt x="17912" y="1057"/>
                  </a:lnTo>
                  <a:lnTo>
                    <a:pt x="22102" y="704"/>
                  </a:lnTo>
                  <a:lnTo>
                    <a:pt x="27434" y="469"/>
                  </a:lnTo>
                  <a:lnTo>
                    <a:pt x="44818" y="138"/>
                  </a:lnTo>
                  <a:lnTo>
                    <a:pt x="111156" y="0"/>
                  </a:lnTo>
                  <a:lnTo>
                    <a:pt x="119824" y="846"/>
                  </a:lnTo>
                  <a:lnTo>
                    <a:pt x="128143" y="2257"/>
                  </a:lnTo>
                  <a:lnTo>
                    <a:pt x="136228" y="4044"/>
                  </a:lnTo>
                  <a:lnTo>
                    <a:pt x="144159" y="5235"/>
                  </a:lnTo>
                  <a:lnTo>
                    <a:pt x="151986" y="6030"/>
                  </a:lnTo>
                  <a:lnTo>
                    <a:pt x="159744" y="6559"/>
                  </a:lnTo>
                  <a:lnTo>
                    <a:pt x="168303" y="6912"/>
                  </a:lnTo>
                  <a:lnTo>
                    <a:pt x="195682" y="7409"/>
                  </a:lnTo>
                  <a:lnTo>
                    <a:pt x="212277" y="7525"/>
                  </a:lnTo>
                  <a:lnTo>
                    <a:pt x="218564" y="8403"/>
                  </a:lnTo>
                  <a:lnTo>
                    <a:pt x="223603" y="9834"/>
                  </a:lnTo>
                  <a:lnTo>
                    <a:pt x="227809" y="11635"/>
                  </a:lnTo>
                  <a:lnTo>
                    <a:pt x="232306" y="12836"/>
                  </a:lnTo>
                  <a:lnTo>
                    <a:pt x="236997" y="13637"/>
                  </a:lnTo>
                  <a:lnTo>
                    <a:pt x="251460" y="1523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82"/>
            <p:cNvSpPr/>
            <p:nvPr/>
          </p:nvSpPr>
          <p:spPr>
            <a:xfrm>
              <a:off x="560832" y="4198620"/>
              <a:ext cx="180670" cy="167153"/>
            </a:xfrm>
            <a:custGeom>
              <a:avLst/>
              <a:gdLst/>
              <a:ahLst/>
              <a:cxnLst/>
              <a:rect l="0" t="0" r="0" b="0"/>
              <a:pathLst>
                <a:path w="180670" h="167153">
                  <a:moveTo>
                    <a:pt x="94488" y="0"/>
                  </a:moveTo>
                  <a:lnTo>
                    <a:pt x="83882" y="0"/>
                  </a:lnTo>
                  <a:lnTo>
                    <a:pt x="81491" y="847"/>
                  </a:lnTo>
                  <a:lnTo>
                    <a:pt x="76576" y="4045"/>
                  </a:lnTo>
                  <a:lnTo>
                    <a:pt x="73233" y="6930"/>
                  </a:lnTo>
                  <a:lnTo>
                    <a:pt x="69311" y="10546"/>
                  </a:lnTo>
                  <a:lnTo>
                    <a:pt x="65004" y="14651"/>
                  </a:lnTo>
                  <a:lnTo>
                    <a:pt x="61285" y="19081"/>
                  </a:lnTo>
                  <a:lnTo>
                    <a:pt x="57959" y="23727"/>
                  </a:lnTo>
                  <a:lnTo>
                    <a:pt x="54896" y="28518"/>
                  </a:lnTo>
                  <a:lnTo>
                    <a:pt x="50313" y="33405"/>
                  </a:lnTo>
                  <a:lnTo>
                    <a:pt x="44718" y="38357"/>
                  </a:lnTo>
                  <a:lnTo>
                    <a:pt x="38448" y="43351"/>
                  </a:lnTo>
                  <a:lnTo>
                    <a:pt x="32575" y="49221"/>
                  </a:lnTo>
                  <a:lnTo>
                    <a:pt x="26966" y="55674"/>
                  </a:lnTo>
                  <a:lnTo>
                    <a:pt x="21533" y="62516"/>
                  </a:lnTo>
                  <a:lnTo>
                    <a:pt x="17065" y="69617"/>
                  </a:lnTo>
                  <a:lnTo>
                    <a:pt x="13239" y="76892"/>
                  </a:lnTo>
                  <a:lnTo>
                    <a:pt x="9842" y="84281"/>
                  </a:lnTo>
                  <a:lnTo>
                    <a:pt x="6731" y="91748"/>
                  </a:lnTo>
                  <a:lnTo>
                    <a:pt x="3810" y="99265"/>
                  </a:lnTo>
                  <a:lnTo>
                    <a:pt x="1016" y="106817"/>
                  </a:lnTo>
                  <a:lnTo>
                    <a:pt x="0" y="113545"/>
                  </a:lnTo>
                  <a:lnTo>
                    <a:pt x="169" y="119723"/>
                  </a:lnTo>
                  <a:lnTo>
                    <a:pt x="1129" y="125535"/>
                  </a:lnTo>
                  <a:lnTo>
                    <a:pt x="2615" y="131104"/>
                  </a:lnTo>
                  <a:lnTo>
                    <a:pt x="4453" y="136509"/>
                  </a:lnTo>
                  <a:lnTo>
                    <a:pt x="6525" y="141806"/>
                  </a:lnTo>
                  <a:lnTo>
                    <a:pt x="8752" y="146184"/>
                  </a:lnTo>
                  <a:lnTo>
                    <a:pt x="11084" y="149949"/>
                  </a:lnTo>
                  <a:lnTo>
                    <a:pt x="13485" y="153306"/>
                  </a:lnTo>
                  <a:lnTo>
                    <a:pt x="17626" y="156391"/>
                  </a:lnTo>
                  <a:lnTo>
                    <a:pt x="22927" y="159294"/>
                  </a:lnTo>
                  <a:lnTo>
                    <a:pt x="29001" y="162076"/>
                  </a:lnTo>
                  <a:lnTo>
                    <a:pt x="35590" y="163930"/>
                  </a:lnTo>
                  <a:lnTo>
                    <a:pt x="42522" y="165167"/>
                  </a:lnTo>
                  <a:lnTo>
                    <a:pt x="49684" y="165991"/>
                  </a:lnTo>
                  <a:lnTo>
                    <a:pt x="57846" y="166541"/>
                  </a:lnTo>
                  <a:lnTo>
                    <a:pt x="66673" y="166907"/>
                  </a:lnTo>
                  <a:lnTo>
                    <a:pt x="75945" y="167152"/>
                  </a:lnTo>
                  <a:lnTo>
                    <a:pt x="85513" y="166468"/>
                  </a:lnTo>
                  <a:lnTo>
                    <a:pt x="95278" y="165165"/>
                  </a:lnTo>
                  <a:lnTo>
                    <a:pt x="105175" y="163450"/>
                  </a:lnTo>
                  <a:lnTo>
                    <a:pt x="114312" y="160614"/>
                  </a:lnTo>
                  <a:lnTo>
                    <a:pt x="122944" y="157029"/>
                  </a:lnTo>
                  <a:lnTo>
                    <a:pt x="131239" y="152946"/>
                  </a:lnTo>
                  <a:lnTo>
                    <a:pt x="138462" y="148531"/>
                  </a:lnTo>
                  <a:lnTo>
                    <a:pt x="144971" y="143894"/>
                  </a:lnTo>
                  <a:lnTo>
                    <a:pt x="151003" y="139109"/>
                  </a:lnTo>
                  <a:lnTo>
                    <a:pt x="156718" y="133379"/>
                  </a:lnTo>
                  <a:lnTo>
                    <a:pt x="162221" y="127019"/>
                  </a:lnTo>
                  <a:lnTo>
                    <a:pt x="167584" y="120240"/>
                  </a:lnTo>
                  <a:lnTo>
                    <a:pt x="172005" y="113180"/>
                  </a:lnTo>
                  <a:lnTo>
                    <a:pt x="175799" y="105933"/>
                  </a:lnTo>
                  <a:lnTo>
                    <a:pt x="179176" y="98562"/>
                  </a:lnTo>
                  <a:lnTo>
                    <a:pt x="180580" y="91955"/>
                  </a:lnTo>
                  <a:lnTo>
                    <a:pt x="180669" y="85856"/>
                  </a:lnTo>
                  <a:lnTo>
                    <a:pt x="179882" y="80098"/>
                  </a:lnTo>
                  <a:lnTo>
                    <a:pt x="178511" y="73718"/>
                  </a:lnTo>
                  <a:lnTo>
                    <a:pt x="176750" y="66926"/>
                  </a:lnTo>
                  <a:lnTo>
                    <a:pt x="174729" y="59857"/>
                  </a:lnTo>
                  <a:lnTo>
                    <a:pt x="172536" y="53451"/>
                  </a:lnTo>
                  <a:lnTo>
                    <a:pt x="170226" y="47488"/>
                  </a:lnTo>
                  <a:lnTo>
                    <a:pt x="167840" y="41818"/>
                  </a:lnTo>
                  <a:lnTo>
                    <a:pt x="164556" y="37192"/>
                  </a:lnTo>
                  <a:lnTo>
                    <a:pt x="160673" y="33261"/>
                  </a:lnTo>
                  <a:lnTo>
                    <a:pt x="156392" y="29794"/>
                  </a:lnTo>
                  <a:lnTo>
                    <a:pt x="151844" y="25790"/>
                  </a:lnTo>
                  <a:lnTo>
                    <a:pt x="147119" y="21426"/>
                  </a:lnTo>
                  <a:lnTo>
                    <a:pt x="142275" y="16824"/>
                  </a:lnTo>
                  <a:lnTo>
                    <a:pt x="137353" y="12909"/>
                  </a:lnTo>
                  <a:lnTo>
                    <a:pt x="132378" y="9453"/>
                  </a:lnTo>
                  <a:lnTo>
                    <a:pt x="127368" y="6302"/>
                  </a:lnTo>
                  <a:lnTo>
                    <a:pt x="122335" y="4201"/>
                  </a:lnTo>
                  <a:lnTo>
                    <a:pt x="117286" y="2801"/>
                  </a:lnTo>
                  <a:lnTo>
                    <a:pt x="112227" y="1867"/>
                  </a:lnTo>
                  <a:lnTo>
                    <a:pt x="108007" y="1245"/>
                  </a:lnTo>
                  <a:lnTo>
                    <a:pt x="104348" y="830"/>
                  </a:lnTo>
                  <a:lnTo>
                    <a:pt x="101061" y="553"/>
                  </a:lnTo>
                  <a:lnTo>
                    <a:pt x="97177" y="369"/>
                  </a:lnTo>
                  <a:lnTo>
                    <a:pt x="88345" y="164"/>
                  </a:lnTo>
                  <a:lnTo>
                    <a:pt x="85313" y="956"/>
                  </a:lnTo>
                  <a:lnTo>
                    <a:pt x="83291" y="2331"/>
                  </a:lnTo>
                  <a:lnTo>
                    <a:pt x="80198" y="6116"/>
                  </a:lnTo>
                  <a:lnTo>
                    <a:pt x="76002" y="10621"/>
                  </a:lnTo>
                  <a:lnTo>
                    <a:pt x="74544" y="13007"/>
                  </a:lnTo>
                  <a:lnTo>
                    <a:pt x="73572" y="15444"/>
                  </a:lnTo>
                  <a:lnTo>
                    <a:pt x="71628" y="228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83"/>
            <p:cNvSpPr/>
            <p:nvPr/>
          </p:nvSpPr>
          <p:spPr>
            <a:xfrm>
              <a:off x="838200" y="4244340"/>
              <a:ext cx="175261" cy="7621"/>
            </a:xfrm>
            <a:custGeom>
              <a:avLst/>
              <a:gdLst/>
              <a:ahLst/>
              <a:cxnLst/>
              <a:rect l="0" t="0" r="0" b="0"/>
              <a:pathLst>
                <a:path w="175261" h="7621">
                  <a:moveTo>
                    <a:pt x="0" y="7620"/>
                  </a:moveTo>
                  <a:lnTo>
                    <a:pt x="76760" y="7620"/>
                  </a:lnTo>
                  <a:lnTo>
                    <a:pt x="84193" y="6774"/>
                  </a:lnTo>
                  <a:lnTo>
                    <a:pt x="91689" y="5363"/>
                  </a:lnTo>
                  <a:lnTo>
                    <a:pt x="99226" y="3575"/>
                  </a:lnTo>
                  <a:lnTo>
                    <a:pt x="106790" y="2383"/>
                  </a:lnTo>
                  <a:lnTo>
                    <a:pt x="114374" y="1589"/>
                  </a:lnTo>
                  <a:lnTo>
                    <a:pt x="121969" y="1059"/>
                  </a:lnTo>
                  <a:lnTo>
                    <a:pt x="129573" y="706"/>
                  </a:lnTo>
                  <a:lnTo>
                    <a:pt x="144795" y="314"/>
                  </a:lnTo>
                  <a:lnTo>
                    <a:pt x="17526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84"/>
            <p:cNvSpPr/>
            <p:nvPr/>
          </p:nvSpPr>
          <p:spPr>
            <a:xfrm>
              <a:off x="861060" y="4274820"/>
              <a:ext cx="243841" cy="38008"/>
            </a:xfrm>
            <a:custGeom>
              <a:avLst/>
              <a:gdLst/>
              <a:ahLst/>
              <a:cxnLst/>
              <a:rect l="0" t="0" r="0" b="0"/>
              <a:pathLst>
                <a:path w="243841" h="38008">
                  <a:moveTo>
                    <a:pt x="0" y="30480"/>
                  </a:moveTo>
                  <a:lnTo>
                    <a:pt x="4045" y="30480"/>
                  </a:lnTo>
                  <a:lnTo>
                    <a:pt x="5237" y="31326"/>
                  </a:lnTo>
                  <a:lnTo>
                    <a:pt x="6031" y="32738"/>
                  </a:lnTo>
                  <a:lnTo>
                    <a:pt x="6561" y="34525"/>
                  </a:lnTo>
                  <a:lnTo>
                    <a:pt x="8607" y="35717"/>
                  </a:lnTo>
                  <a:lnTo>
                    <a:pt x="11665" y="36511"/>
                  </a:lnTo>
                  <a:lnTo>
                    <a:pt x="15396" y="37041"/>
                  </a:lnTo>
                  <a:lnTo>
                    <a:pt x="19578" y="37394"/>
                  </a:lnTo>
                  <a:lnTo>
                    <a:pt x="24059" y="37629"/>
                  </a:lnTo>
                  <a:lnTo>
                    <a:pt x="28739" y="37786"/>
                  </a:lnTo>
                  <a:lnTo>
                    <a:pt x="47462" y="38007"/>
                  </a:lnTo>
                  <a:lnTo>
                    <a:pt x="55348" y="37191"/>
                  </a:lnTo>
                  <a:lnTo>
                    <a:pt x="63992" y="35801"/>
                  </a:lnTo>
                  <a:lnTo>
                    <a:pt x="73142" y="34027"/>
                  </a:lnTo>
                  <a:lnTo>
                    <a:pt x="82628" y="32845"/>
                  </a:lnTo>
                  <a:lnTo>
                    <a:pt x="92338" y="32057"/>
                  </a:lnTo>
                  <a:lnTo>
                    <a:pt x="102199" y="31531"/>
                  </a:lnTo>
                  <a:lnTo>
                    <a:pt x="112159" y="30334"/>
                  </a:lnTo>
                  <a:lnTo>
                    <a:pt x="122186" y="28689"/>
                  </a:lnTo>
                  <a:lnTo>
                    <a:pt x="132257" y="26746"/>
                  </a:lnTo>
                  <a:lnTo>
                    <a:pt x="152479" y="22330"/>
                  </a:lnTo>
                  <a:lnTo>
                    <a:pt x="162613" y="19966"/>
                  </a:lnTo>
                  <a:lnTo>
                    <a:pt x="171909" y="17544"/>
                  </a:lnTo>
                  <a:lnTo>
                    <a:pt x="180646" y="15083"/>
                  </a:lnTo>
                  <a:lnTo>
                    <a:pt x="189010" y="12595"/>
                  </a:lnTo>
                  <a:lnTo>
                    <a:pt x="197974" y="10937"/>
                  </a:lnTo>
                  <a:lnTo>
                    <a:pt x="207336" y="9832"/>
                  </a:lnTo>
                  <a:lnTo>
                    <a:pt x="216964" y="9094"/>
                  </a:lnTo>
                  <a:lnTo>
                    <a:pt x="224229" y="7756"/>
                  </a:lnTo>
                  <a:lnTo>
                    <a:pt x="229920" y="6018"/>
                  </a:lnTo>
                  <a:lnTo>
                    <a:pt x="2438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85"/>
            <p:cNvSpPr/>
            <p:nvPr/>
          </p:nvSpPr>
          <p:spPr>
            <a:xfrm>
              <a:off x="1181100" y="4183380"/>
              <a:ext cx="384003" cy="334690"/>
            </a:xfrm>
            <a:custGeom>
              <a:avLst/>
              <a:gdLst/>
              <a:ahLst/>
              <a:cxnLst/>
              <a:rect l="0" t="0" r="0" b="0"/>
              <a:pathLst>
                <a:path w="384003" h="334690">
                  <a:moveTo>
                    <a:pt x="0" y="0"/>
                  </a:moveTo>
                  <a:lnTo>
                    <a:pt x="0" y="95473"/>
                  </a:lnTo>
                  <a:lnTo>
                    <a:pt x="1693" y="100902"/>
                  </a:lnTo>
                  <a:lnTo>
                    <a:pt x="4515" y="106214"/>
                  </a:lnTo>
                  <a:lnTo>
                    <a:pt x="12167" y="116633"/>
                  </a:lnTo>
                  <a:lnTo>
                    <a:pt x="21212" y="126908"/>
                  </a:lnTo>
                  <a:lnTo>
                    <a:pt x="30876" y="134861"/>
                  </a:lnTo>
                  <a:lnTo>
                    <a:pt x="35824" y="138168"/>
                  </a:lnTo>
                  <a:lnTo>
                    <a:pt x="42509" y="141218"/>
                  </a:lnTo>
                  <a:lnTo>
                    <a:pt x="50353" y="144099"/>
                  </a:lnTo>
                  <a:lnTo>
                    <a:pt x="58968" y="146866"/>
                  </a:lnTo>
                  <a:lnTo>
                    <a:pt x="67252" y="148711"/>
                  </a:lnTo>
                  <a:lnTo>
                    <a:pt x="75315" y="149941"/>
                  </a:lnTo>
                  <a:lnTo>
                    <a:pt x="83230" y="150760"/>
                  </a:lnTo>
                  <a:lnTo>
                    <a:pt x="91893" y="151307"/>
                  </a:lnTo>
                  <a:lnTo>
                    <a:pt x="101055" y="151671"/>
                  </a:lnTo>
                  <a:lnTo>
                    <a:pt x="120266" y="152076"/>
                  </a:lnTo>
                  <a:lnTo>
                    <a:pt x="140094" y="152256"/>
                  </a:lnTo>
                  <a:lnTo>
                    <a:pt x="149276" y="150611"/>
                  </a:lnTo>
                  <a:lnTo>
                    <a:pt x="157937" y="147821"/>
                  </a:lnTo>
                  <a:lnTo>
                    <a:pt x="166251" y="144267"/>
                  </a:lnTo>
                  <a:lnTo>
                    <a:pt x="180005" y="138061"/>
                  </a:lnTo>
                  <a:lnTo>
                    <a:pt x="191762" y="131634"/>
                  </a:lnTo>
                  <a:lnTo>
                    <a:pt x="202632" y="123132"/>
                  </a:lnTo>
                  <a:lnTo>
                    <a:pt x="207055" y="117649"/>
                  </a:lnTo>
                  <a:lnTo>
                    <a:pt x="210849" y="111452"/>
                  </a:lnTo>
                  <a:lnTo>
                    <a:pt x="223024" y="87303"/>
                  </a:lnTo>
                  <a:lnTo>
                    <a:pt x="226121" y="78877"/>
                  </a:lnTo>
                  <a:lnTo>
                    <a:pt x="227866" y="69374"/>
                  </a:lnTo>
                  <a:lnTo>
                    <a:pt x="228382" y="61195"/>
                  </a:lnTo>
                  <a:lnTo>
                    <a:pt x="228556" y="50847"/>
                  </a:lnTo>
                  <a:lnTo>
                    <a:pt x="227724" y="49138"/>
                  </a:lnTo>
                  <a:lnTo>
                    <a:pt x="226323" y="47999"/>
                  </a:lnTo>
                  <a:lnTo>
                    <a:pt x="222035" y="46170"/>
                  </a:lnTo>
                  <a:lnTo>
                    <a:pt x="221683" y="46867"/>
                  </a:lnTo>
                  <a:lnTo>
                    <a:pt x="221293" y="49898"/>
                  </a:lnTo>
                  <a:lnTo>
                    <a:pt x="222035" y="51892"/>
                  </a:lnTo>
                  <a:lnTo>
                    <a:pt x="227125" y="59590"/>
                  </a:lnTo>
                  <a:lnTo>
                    <a:pt x="231613" y="67689"/>
                  </a:lnTo>
                  <a:lnTo>
                    <a:pt x="234842" y="73066"/>
                  </a:lnTo>
                  <a:lnTo>
                    <a:pt x="242945" y="85814"/>
                  </a:lnTo>
                  <a:lnTo>
                    <a:pt x="257027" y="107271"/>
                  </a:lnTo>
                  <a:lnTo>
                    <a:pt x="262791" y="114694"/>
                  </a:lnTo>
                  <a:lnTo>
                    <a:pt x="269174" y="122182"/>
                  </a:lnTo>
                  <a:lnTo>
                    <a:pt x="275969" y="129715"/>
                  </a:lnTo>
                  <a:lnTo>
                    <a:pt x="283039" y="138123"/>
                  </a:lnTo>
                  <a:lnTo>
                    <a:pt x="297669" y="156497"/>
                  </a:lnTo>
                  <a:lnTo>
                    <a:pt x="305125" y="165291"/>
                  </a:lnTo>
                  <a:lnTo>
                    <a:pt x="312637" y="173694"/>
                  </a:lnTo>
                  <a:lnTo>
                    <a:pt x="327756" y="189804"/>
                  </a:lnTo>
                  <a:lnTo>
                    <a:pt x="342943" y="205431"/>
                  </a:lnTo>
                  <a:lnTo>
                    <a:pt x="349702" y="214000"/>
                  </a:lnTo>
                  <a:lnTo>
                    <a:pt x="355901" y="223100"/>
                  </a:lnTo>
                  <a:lnTo>
                    <a:pt x="361727" y="232554"/>
                  </a:lnTo>
                  <a:lnTo>
                    <a:pt x="366458" y="241395"/>
                  </a:lnTo>
                  <a:lnTo>
                    <a:pt x="370458" y="249830"/>
                  </a:lnTo>
                  <a:lnTo>
                    <a:pt x="373972" y="257993"/>
                  </a:lnTo>
                  <a:lnTo>
                    <a:pt x="377161" y="265976"/>
                  </a:lnTo>
                  <a:lnTo>
                    <a:pt x="382962" y="281618"/>
                  </a:lnTo>
                  <a:lnTo>
                    <a:pt x="384002" y="288499"/>
                  </a:lnTo>
                  <a:lnTo>
                    <a:pt x="383848" y="294779"/>
                  </a:lnTo>
                  <a:lnTo>
                    <a:pt x="382898" y="300659"/>
                  </a:lnTo>
                  <a:lnTo>
                    <a:pt x="381419" y="306273"/>
                  </a:lnTo>
                  <a:lnTo>
                    <a:pt x="379586" y="311708"/>
                  </a:lnTo>
                  <a:lnTo>
                    <a:pt x="377517" y="317026"/>
                  </a:lnTo>
                  <a:lnTo>
                    <a:pt x="373598" y="321417"/>
                  </a:lnTo>
                  <a:lnTo>
                    <a:pt x="362470" y="328554"/>
                  </a:lnTo>
                  <a:lnTo>
                    <a:pt x="355946" y="330796"/>
                  </a:lnTo>
                  <a:lnTo>
                    <a:pt x="349057" y="332290"/>
                  </a:lnTo>
                  <a:lnTo>
                    <a:pt x="341925" y="333287"/>
                  </a:lnTo>
                  <a:lnTo>
                    <a:pt x="334630" y="333951"/>
                  </a:lnTo>
                  <a:lnTo>
                    <a:pt x="327226" y="334394"/>
                  </a:lnTo>
                  <a:lnTo>
                    <a:pt x="319751" y="334689"/>
                  </a:lnTo>
                  <a:lnTo>
                    <a:pt x="311380" y="334040"/>
                  </a:lnTo>
                  <a:lnTo>
                    <a:pt x="302414" y="332759"/>
                  </a:lnTo>
                  <a:lnTo>
                    <a:pt x="293049" y="331060"/>
                  </a:lnTo>
                  <a:lnTo>
                    <a:pt x="283419" y="329926"/>
                  </a:lnTo>
                  <a:lnTo>
                    <a:pt x="273613" y="329171"/>
                  </a:lnTo>
                  <a:lnTo>
                    <a:pt x="263688" y="328667"/>
                  </a:lnTo>
                  <a:lnTo>
                    <a:pt x="255379" y="327485"/>
                  </a:lnTo>
                  <a:lnTo>
                    <a:pt x="248146" y="325850"/>
                  </a:lnTo>
                  <a:lnTo>
                    <a:pt x="236440" y="321776"/>
                  </a:lnTo>
                  <a:lnTo>
                    <a:pt x="225090" y="315568"/>
                  </a:lnTo>
                  <a:lnTo>
                    <a:pt x="215072" y="312834"/>
                  </a:lnTo>
                  <a:lnTo>
                    <a:pt x="215348" y="311850"/>
                  </a:lnTo>
                  <a:lnTo>
                    <a:pt x="220980" y="3048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86"/>
            <p:cNvSpPr/>
            <p:nvPr/>
          </p:nvSpPr>
          <p:spPr>
            <a:xfrm>
              <a:off x="6675120" y="2255520"/>
              <a:ext cx="563881" cy="339374"/>
            </a:xfrm>
            <a:custGeom>
              <a:avLst/>
              <a:gdLst/>
              <a:ahLst/>
              <a:cxnLst/>
              <a:rect l="0" t="0" r="0" b="0"/>
              <a:pathLst>
                <a:path w="563881" h="339374">
                  <a:moveTo>
                    <a:pt x="0" y="289560"/>
                  </a:moveTo>
                  <a:lnTo>
                    <a:pt x="0" y="296866"/>
                  </a:lnTo>
                  <a:lnTo>
                    <a:pt x="8289" y="305427"/>
                  </a:lnTo>
                  <a:lnTo>
                    <a:pt x="25439" y="322617"/>
                  </a:lnTo>
                  <a:lnTo>
                    <a:pt x="37077" y="330211"/>
                  </a:lnTo>
                  <a:lnTo>
                    <a:pt x="48653" y="333027"/>
                  </a:lnTo>
                  <a:lnTo>
                    <a:pt x="63110" y="335125"/>
                  </a:lnTo>
                  <a:lnTo>
                    <a:pt x="71707" y="336870"/>
                  </a:lnTo>
                  <a:lnTo>
                    <a:pt x="80825" y="338880"/>
                  </a:lnTo>
                  <a:lnTo>
                    <a:pt x="90290" y="339373"/>
                  </a:lnTo>
                  <a:lnTo>
                    <a:pt x="99987" y="338855"/>
                  </a:lnTo>
                  <a:lnTo>
                    <a:pt x="109837" y="337664"/>
                  </a:lnTo>
                  <a:lnTo>
                    <a:pt x="120639" y="336022"/>
                  </a:lnTo>
                  <a:lnTo>
                    <a:pt x="229195" y="317430"/>
                  </a:lnTo>
                  <a:lnTo>
                    <a:pt x="243390" y="313220"/>
                  </a:lnTo>
                  <a:lnTo>
                    <a:pt x="257087" y="307873"/>
                  </a:lnTo>
                  <a:lnTo>
                    <a:pt x="270451" y="301768"/>
                  </a:lnTo>
                  <a:lnTo>
                    <a:pt x="284440" y="296006"/>
                  </a:lnTo>
                  <a:lnTo>
                    <a:pt x="298847" y="290470"/>
                  </a:lnTo>
                  <a:lnTo>
                    <a:pt x="313532" y="285087"/>
                  </a:lnTo>
                  <a:lnTo>
                    <a:pt x="327554" y="278958"/>
                  </a:lnTo>
                  <a:lnTo>
                    <a:pt x="341136" y="272332"/>
                  </a:lnTo>
                  <a:lnTo>
                    <a:pt x="354425" y="265375"/>
                  </a:lnTo>
                  <a:lnTo>
                    <a:pt x="367516" y="257350"/>
                  </a:lnTo>
                  <a:lnTo>
                    <a:pt x="380477" y="248613"/>
                  </a:lnTo>
                  <a:lnTo>
                    <a:pt x="393352" y="239402"/>
                  </a:lnTo>
                  <a:lnTo>
                    <a:pt x="406168" y="230721"/>
                  </a:lnTo>
                  <a:lnTo>
                    <a:pt x="431697" y="214303"/>
                  </a:lnTo>
                  <a:lnTo>
                    <a:pt x="442738" y="205522"/>
                  </a:lnTo>
                  <a:lnTo>
                    <a:pt x="452639" y="196281"/>
                  </a:lnTo>
                  <a:lnTo>
                    <a:pt x="478708" y="169353"/>
                  </a:lnTo>
                  <a:lnTo>
                    <a:pt x="486779" y="161162"/>
                  </a:lnTo>
                  <a:lnTo>
                    <a:pt x="494699" y="152314"/>
                  </a:lnTo>
                  <a:lnTo>
                    <a:pt x="502520" y="143030"/>
                  </a:lnTo>
                  <a:lnTo>
                    <a:pt x="510273" y="133453"/>
                  </a:lnTo>
                  <a:lnTo>
                    <a:pt x="516288" y="124529"/>
                  </a:lnTo>
                  <a:lnTo>
                    <a:pt x="521146" y="116039"/>
                  </a:lnTo>
                  <a:lnTo>
                    <a:pt x="525230" y="107839"/>
                  </a:lnTo>
                  <a:lnTo>
                    <a:pt x="529647" y="99833"/>
                  </a:lnTo>
                  <a:lnTo>
                    <a:pt x="534285" y="91955"/>
                  </a:lnTo>
                  <a:lnTo>
                    <a:pt x="539070" y="84164"/>
                  </a:lnTo>
                  <a:lnTo>
                    <a:pt x="543107" y="76429"/>
                  </a:lnTo>
                  <a:lnTo>
                    <a:pt x="546644" y="68733"/>
                  </a:lnTo>
                  <a:lnTo>
                    <a:pt x="549849" y="61062"/>
                  </a:lnTo>
                  <a:lnTo>
                    <a:pt x="555669" y="48023"/>
                  </a:lnTo>
                  <a:lnTo>
                    <a:pt x="558406" y="42175"/>
                  </a:lnTo>
                  <a:lnTo>
                    <a:pt x="560231" y="36584"/>
                  </a:lnTo>
                  <a:lnTo>
                    <a:pt x="561447" y="31162"/>
                  </a:lnTo>
                  <a:lnTo>
                    <a:pt x="562799" y="21470"/>
                  </a:lnTo>
                  <a:lnTo>
                    <a:pt x="563560" y="11253"/>
                  </a:lnTo>
                  <a:lnTo>
                    <a:pt x="56388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87"/>
            <p:cNvSpPr/>
            <p:nvPr/>
          </p:nvSpPr>
          <p:spPr>
            <a:xfrm>
              <a:off x="7301468" y="2202180"/>
              <a:ext cx="195304" cy="243841"/>
            </a:xfrm>
            <a:custGeom>
              <a:avLst/>
              <a:gdLst/>
              <a:ahLst/>
              <a:cxnLst/>
              <a:rect l="0" t="0" r="0" b="0"/>
              <a:pathLst>
                <a:path w="195304" h="243841">
                  <a:moveTo>
                    <a:pt x="74692" y="0"/>
                  </a:moveTo>
                  <a:lnTo>
                    <a:pt x="68130" y="6561"/>
                  </a:lnTo>
                  <a:lnTo>
                    <a:pt x="65285" y="7149"/>
                  </a:lnTo>
                  <a:lnTo>
                    <a:pt x="63341" y="7306"/>
                  </a:lnTo>
                  <a:lnTo>
                    <a:pt x="61198" y="9104"/>
                  </a:lnTo>
                  <a:lnTo>
                    <a:pt x="56559" y="15618"/>
                  </a:lnTo>
                  <a:lnTo>
                    <a:pt x="53291" y="18879"/>
                  </a:lnTo>
                  <a:lnTo>
                    <a:pt x="49417" y="21899"/>
                  </a:lnTo>
                  <a:lnTo>
                    <a:pt x="45142" y="24759"/>
                  </a:lnTo>
                  <a:lnTo>
                    <a:pt x="41446" y="27513"/>
                  </a:lnTo>
                  <a:lnTo>
                    <a:pt x="38134" y="30195"/>
                  </a:lnTo>
                  <a:lnTo>
                    <a:pt x="32197" y="35433"/>
                  </a:lnTo>
                  <a:lnTo>
                    <a:pt x="26737" y="40584"/>
                  </a:lnTo>
                  <a:lnTo>
                    <a:pt x="11219" y="55875"/>
                  </a:lnTo>
                  <a:lnTo>
                    <a:pt x="3581" y="63499"/>
                  </a:lnTo>
                  <a:lnTo>
                    <a:pt x="1885" y="66039"/>
                  </a:lnTo>
                  <a:lnTo>
                    <a:pt x="0" y="71120"/>
                  </a:lnTo>
                  <a:lnTo>
                    <a:pt x="344" y="72813"/>
                  </a:lnTo>
                  <a:lnTo>
                    <a:pt x="1420" y="73942"/>
                  </a:lnTo>
                  <a:lnTo>
                    <a:pt x="2984" y="74695"/>
                  </a:lnTo>
                  <a:lnTo>
                    <a:pt x="6979" y="75531"/>
                  </a:lnTo>
                  <a:lnTo>
                    <a:pt x="9230" y="75754"/>
                  </a:lnTo>
                  <a:lnTo>
                    <a:pt x="12424" y="76750"/>
                  </a:lnTo>
                  <a:lnTo>
                    <a:pt x="16247" y="78260"/>
                  </a:lnTo>
                  <a:lnTo>
                    <a:pt x="20488" y="80113"/>
                  </a:lnTo>
                  <a:lnTo>
                    <a:pt x="25010" y="81349"/>
                  </a:lnTo>
                  <a:lnTo>
                    <a:pt x="29717" y="82173"/>
                  </a:lnTo>
                  <a:lnTo>
                    <a:pt x="34549" y="82722"/>
                  </a:lnTo>
                  <a:lnTo>
                    <a:pt x="41157" y="83088"/>
                  </a:lnTo>
                  <a:lnTo>
                    <a:pt x="57529" y="83495"/>
                  </a:lnTo>
                  <a:lnTo>
                    <a:pt x="65790" y="84450"/>
                  </a:lnTo>
                  <a:lnTo>
                    <a:pt x="73838" y="85933"/>
                  </a:lnTo>
                  <a:lnTo>
                    <a:pt x="81743" y="87769"/>
                  </a:lnTo>
                  <a:lnTo>
                    <a:pt x="89552" y="88993"/>
                  </a:lnTo>
                  <a:lnTo>
                    <a:pt x="97298" y="89808"/>
                  </a:lnTo>
                  <a:lnTo>
                    <a:pt x="105003" y="90352"/>
                  </a:lnTo>
                  <a:lnTo>
                    <a:pt x="112679" y="91561"/>
                  </a:lnTo>
                  <a:lnTo>
                    <a:pt x="120336" y="93214"/>
                  </a:lnTo>
                  <a:lnTo>
                    <a:pt x="127981" y="95163"/>
                  </a:lnTo>
                  <a:lnTo>
                    <a:pt x="135618" y="97309"/>
                  </a:lnTo>
                  <a:lnTo>
                    <a:pt x="150876" y="101950"/>
                  </a:lnTo>
                  <a:lnTo>
                    <a:pt x="156808" y="105220"/>
                  </a:lnTo>
                  <a:lnTo>
                    <a:pt x="161610" y="109094"/>
                  </a:lnTo>
                  <a:lnTo>
                    <a:pt x="165657" y="113369"/>
                  </a:lnTo>
                  <a:lnTo>
                    <a:pt x="170048" y="117066"/>
                  </a:lnTo>
                  <a:lnTo>
                    <a:pt x="174669" y="120377"/>
                  </a:lnTo>
                  <a:lnTo>
                    <a:pt x="179443" y="123432"/>
                  </a:lnTo>
                  <a:lnTo>
                    <a:pt x="182626" y="127161"/>
                  </a:lnTo>
                  <a:lnTo>
                    <a:pt x="184748" y="131341"/>
                  </a:lnTo>
                  <a:lnTo>
                    <a:pt x="186163" y="135820"/>
                  </a:lnTo>
                  <a:lnTo>
                    <a:pt x="189992" y="143056"/>
                  </a:lnTo>
                  <a:lnTo>
                    <a:pt x="192199" y="146170"/>
                  </a:lnTo>
                  <a:lnTo>
                    <a:pt x="193669" y="149940"/>
                  </a:lnTo>
                  <a:lnTo>
                    <a:pt x="194650" y="154147"/>
                  </a:lnTo>
                  <a:lnTo>
                    <a:pt x="195303" y="158645"/>
                  </a:lnTo>
                  <a:lnTo>
                    <a:pt x="194046" y="163336"/>
                  </a:lnTo>
                  <a:lnTo>
                    <a:pt x="191515" y="168158"/>
                  </a:lnTo>
                  <a:lnTo>
                    <a:pt x="188134" y="173065"/>
                  </a:lnTo>
                  <a:lnTo>
                    <a:pt x="184186" y="178030"/>
                  </a:lnTo>
                  <a:lnTo>
                    <a:pt x="179861" y="183034"/>
                  </a:lnTo>
                  <a:lnTo>
                    <a:pt x="175285" y="188062"/>
                  </a:lnTo>
                  <a:lnTo>
                    <a:pt x="169694" y="193108"/>
                  </a:lnTo>
                  <a:lnTo>
                    <a:pt x="163426" y="198166"/>
                  </a:lnTo>
                  <a:lnTo>
                    <a:pt x="156708" y="203230"/>
                  </a:lnTo>
                  <a:lnTo>
                    <a:pt x="150536" y="208300"/>
                  </a:lnTo>
                  <a:lnTo>
                    <a:pt x="144727" y="213374"/>
                  </a:lnTo>
                  <a:lnTo>
                    <a:pt x="139162" y="218449"/>
                  </a:lnTo>
                  <a:lnTo>
                    <a:pt x="132912" y="222679"/>
                  </a:lnTo>
                  <a:lnTo>
                    <a:pt x="126204" y="226346"/>
                  </a:lnTo>
                  <a:lnTo>
                    <a:pt x="119195" y="229638"/>
                  </a:lnTo>
                  <a:lnTo>
                    <a:pt x="111133" y="232678"/>
                  </a:lnTo>
                  <a:lnTo>
                    <a:pt x="102372" y="235552"/>
                  </a:lnTo>
                  <a:lnTo>
                    <a:pt x="93145" y="238315"/>
                  </a:lnTo>
                  <a:lnTo>
                    <a:pt x="84455" y="240157"/>
                  </a:lnTo>
                  <a:lnTo>
                    <a:pt x="76120" y="241384"/>
                  </a:lnTo>
                  <a:lnTo>
                    <a:pt x="68025" y="242203"/>
                  </a:lnTo>
                  <a:lnTo>
                    <a:pt x="60934" y="242749"/>
                  </a:lnTo>
                  <a:lnTo>
                    <a:pt x="54514" y="243112"/>
                  </a:lnTo>
                  <a:lnTo>
                    <a:pt x="39645" y="243624"/>
                  </a:lnTo>
                  <a:lnTo>
                    <a:pt x="28972" y="24384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16" name="SMARTInkAnnotation88"/>
            <p:cNvSpPr/>
            <p:nvPr/>
          </p:nvSpPr>
          <p:spPr>
            <a:xfrm>
              <a:off x="7391400" y="2194560"/>
              <a:ext cx="266701" cy="30481"/>
            </a:xfrm>
            <a:custGeom>
              <a:avLst/>
              <a:gdLst/>
              <a:ahLst/>
              <a:cxnLst/>
              <a:rect l="0" t="0" r="0" b="0"/>
              <a:pathLst>
                <a:path w="266701" h="30481">
                  <a:moveTo>
                    <a:pt x="0" y="30480"/>
                  </a:moveTo>
                  <a:lnTo>
                    <a:pt x="0" y="23920"/>
                  </a:lnTo>
                  <a:lnTo>
                    <a:pt x="846" y="23566"/>
                  </a:lnTo>
                  <a:lnTo>
                    <a:pt x="8289" y="23000"/>
                  </a:lnTo>
                  <a:lnTo>
                    <a:pt x="10606" y="22953"/>
                  </a:lnTo>
                  <a:lnTo>
                    <a:pt x="12998" y="22076"/>
                  </a:lnTo>
                  <a:lnTo>
                    <a:pt x="15439" y="20644"/>
                  </a:lnTo>
                  <a:lnTo>
                    <a:pt x="17913" y="18842"/>
                  </a:lnTo>
                  <a:lnTo>
                    <a:pt x="21255" y="17642"/>
                  </a:lnTo>
                  <a:lnTo>
                    <a:pt x="25178" y="16841"/>
                  </a:lnTo>
                  <a:lnTo>
                    <a:pt x="29485" y="16307"/>
                  </a:lnTo>
                  <a:lnTo>
                    <a:pt x="34050" y="15105"/>
                  </a:lnTo>
                  <a:lnTo>
                    <a:pt x="38787" y="13457"/>
                  </a:lnTo>
                  <a:lnTo>
                    <a:pt x="43638" y="11511"/>
                  </a:lnTo>
                  <a:lnTo>
                    <a:pt x="50258" y="10214"/>
                  </a:lnTo>
                  <a:lnTo>
                    <a:pt x="58059" y="9349"/>
                  </a:lnTo>
                  <a:lnTo>
                    <a:pt x="66646" y="8773"/>
                  </a:lnTo>
                  <a:lnTo>
                    <a:pt x="74911" y="7542"/>
                  </a:lnTo>
                  <a:lnTo>
                    <a:pt x="82961" y="5875"/>
                  </a:lnTo>
                  <a:lnTo>
                    <a:pt x="90867" y="3916"/>
                  </a:lnTo>
                  <a:lnTo>
                    <a:pt x="99524" y="2611"/>
                  </a:lnTo>
                  <a:lnTo>
                    <a:pt x="108684" y="1741"/>
                  </a:lnTo>
                  <a:lnTo>
                    <a:pt x="118177" y="1161"/>
                  </a:lnTo>
                  <a:lnTo>
                    <a:pt x="137754" y="516"/>
                  </a:lnTo>
                  <a:lnTo>
                    <a:pt x="181962" y="102"/>
                  </a:lnTo>
                  <a:lnTo>
                    <a:pt x="26670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17" name="SMARTInkAnnotation89"/>
            <p:cNvSpPr/>
            <p:nvPr/>
          </p:nvSpPr>
          <p:spPr>
            <a:xfrm>
              <a:off x="7597140" y="2156460"/>
              <a:ext cx="330347" cy="258807"/>
            </a:xfrm>
            <a:custGeom>
              <a:avLst/>
              <a:gdLst/>
              <a:ahLst/>
              <a:cxnLst/>
              <a:rect l="0" t="0" r="0" b="0"/>
              <a:pathLst>
                <a:path w="330347" h="258807">
                  <a:moveTo>
                    <a:pt x="144780" y="0"/>
                  </a:moveTo>
                  <a:lnTo>
                    <a:pt x="144780" y="17912"/>
                  </a:lnTo>
                  <a:lnTo>
                    <a:pt x="142522" y="25177"/>
                  </a:lnTo>
                  <a:lnTo>
                    <a:pt x="140734" y="29484"/>
                  </a:lnTo>
                  <a:lnTo>
                    <a:pt x="138696" y="34896"/>
                  </a:lnTo>
                  <a:lnTo>
                    <a:pt x="134173" y="47683"/>
                  </a:lnTo>
                  <a:lnTo>
                    <a:pt x="130936" y="54649"/>
                  </a:lnTo>
                  <a:lnTo>
                    <a:pt x="127084" y="61833"/>
                  </a:lnTo>
                  <a:lnTo>
                    <a:pt x="122823" y="69162"/>
                  </a:lnTo>
                  <a:lnTo>
                    <a:pt x="119135" y="76588"/>
                  </a:lnTo>
                  <a:lnTo>
                    <a:pt x="115830" y="84079"/>
                  </a:lnTo>
                  <a:lnTo>
                    <a:pt x="112779" y="91612"/>
                  </a:lnTo>
                  <a:lnTo>
                    <a:pt x="109054" y="100022"/>
                  </a:lnTo>
                  <a:lnTo>
                    <a:pt x="100397" y="118396"/>
                  </a:lnTo>
                  <a:lnTo>
                    <a:pt x="97411" y="127191"/>
                  </a:lnTo>
                  <a:lnTo>
                    <a:pt x="95421" y="135594"/>
                  </a:lnTo>
                  <a:lnTo>
                    <a:pt x="94094" y="143736"/>
                  </a:lnTo>
                  <a:lnTo>
                    <a:pt x="92362" y="152551"/>
                  </a:lnTo>
                  <a:lnTo>
                    <a:pt x="88181" y="171376"/>
                  </a:lnTo>
                  <a:lnTo>
                    <a:pt x="87574" y="179444"/>
                  </a:lnTo>
                  <a:lnTo>
                    <a:pt x="88016" y="186516"/>
                  </a:lnTo>
                  <a:lnTo>
                    <a:pt x="89158" y="192924"/>
                  </a:lnTo>
                  <a:lnTo>
                    <a:pt x="90764" y="199736"/>
                  </a:lnTo>
                  <a:lnTo>
                    <a:pt x="92683" y="206817"/>
                  </a:lnTo>
                  <a:lnTo>
                    <a:pt x="94808" y="214078"/>
                  </a:lnTo>
                  <a:lnTo>
                    <a:pt x="97920" y="220612"/>
                  </a:lnTo>
                  <a:lnTo>
                    <a:pt x="101685" y="226662"/>
                  </a:lnTo>
                  <a:lnTo>
                    <a:pt x="105890" y="232388"/>
                  </a:lnTo>
                  <a:lnTo>
                    <a:pt x="111234" y="237899"/>
                  </a:lnTo>
                  <a:lnTo>
                    <a:pt x="117336" y="243266"/>
                  </a:lnTo>
                  <a:lnTo>
                    <a:pt x="123944" y="248537"/>
                  </a:lnTo>
                  <a:lnTo>
                    <a:pt x="131736" y="252052"/>
                  </a:lnTo>
                  <a:lnTo>
                    <a:pt x="140317" y="254394"/>
                  </a:lnTo>
                  <a:lnTo>
                    <a:pt x="149425" y="255956"/>
                  </a:lnTo>
                  <a:lnTo>
                    <a:pt x="158883" y="256997"/>
                  </a:lnTo>
                  <a:lnTo>
                    <a:pt x="168576" y="257691"/>
                  </a:lnTo>
                  <a:lnTo>
                    <a:pt x="178423" y="258155"/>
                  </a:lnTo>
                  <a:lnTo>
                    <a:pt x="198397" y="258669"/>
                  </a:lnTo>
                  <a:lnTo>
                    <a:pt x="208464" y="258806"/>
                  </a:lnTo>
                  <a:lnTo>
                    <a:pt x="219410" y="257204"/>
                  </a:lnTo>
                  <a:lnTo>
                    <a:pt x="230940" y="254443"/>
                  </a:lnTo>
                  <a:lnTo>
                    <a:pt x="242860" y="250909"/>
                  </a:lnTo>
                  <a:lnTo>
                    <a:pt x="254192" y="246859"/>
                  </a:lnTo>
                  <a:lnTo>
                    <a:pt x="265135" y="242466"/>
                  </a:lnTo>
                  <a:lnTo>
                    <a:pt x="275816" y="237844"/>
                  </a:lnTo>
                  <a:lnTo>
                    <a:pt x="285478" y="232223"/>
                  </a:lnTo>
                  <a:lnTo>
                    <a:pt x="294459" y="225935"/>
                  </a:lnTo>
                  <a:lnTo>
                    <a:pt x="302986" y="219204"/>
                  </a:lnTo>
                  <a:lnTo>
                    <a:pt x="309516" y="212176"/>
                  </a:lnTo>
                  <a:lnTo>
                    <a:pt x="314718" y="204951"/>
                  </a:lnTo>
                  <a:lnTo>
                    <a:pt x="319032" y="197594"/>
                  </a:lnTo>
                  <a:lnTo>
                    <a:pt x="322755" y="190149"/>
                  </a:lnTo>
                  <a:lnTo>
                    <a:pt x="326083" y="182646"/>
                  </a:lnTo>
                  <a:lnTo>
                    <a:pt x="329148" y="175104"/>
                  </a:lnTo>
                  <a:lnTo>
                    <a:pt x="330346" y="167536"/>
                  </a:lnTo>
                  <a:lnTo>
                    <a:pt x="330297" y="159951"/>
                  </a:lnTo>
                  <a:lnTo>
                    <a:pt x="329417" y="152354"/>
                  </a:lnTo>
                  <a:lnTo>
                    <a:pt x="327138" y="144750"/>
                  </a:lnTo>
                  <a:lnTo>
                    <a:pt x="323925" y="137140"/>
                  </a:lnTo>
                  <a:lnTo>
                    <a:pt x="320091" y="129526"/>
                  </a:lnTo>
                  <a:lnTo>
                    <a:pt x="314147" y="121064"/>
                  </a:lnTo>
                  <a:lnTo>
                    <a:pt x="306798" y="112036"/>
                  </a:lnTo>
                  <a:lnTo>
                    <a:pt x="298511" y="102631"/>
                  </a:lnTo>
                  <a:lnTo>
                    <a:pt x="288754" y="94668"/>
                  </a:lnTo>
                  <a:lnTo>
                    <a:pt x="278016" y="87665"/>
                  </a:lnTo>
                  <a:lnTo>
                    <a:pt x="266624" y="81303"/>
                  </a:lnTo>
                  <a:lnTo>
                    <a:pt x="254796" y="75369"/>
                  </a:lnTo>
                  <a:lnTo>
                    <a:pt x="242677" y="69719"/>
                  </a:lnTo>
                  <a:lnTo>
                    <a:pt x="230364" y="64259"/>
                  </a:lnTo>
                  <a:lnTo>
                    <a:pt x="217076" y="59773"/>
                  </a:lnTo>
                  <a:lnTo>
                    <a:pt x="203137" y="55936"/>
                  </a:lnTo>
                  <a:lnTo>
                    <a:pt x="188765" y="52531"/>
                  </a:lnTo>
                  <a:lnTo>
                    <a:pt x="174103" y="48567"/>
                  </a:lnTo>
                  <a:lnTo>
                    <a:pt x="144266" y="39648"/>
                  </a:lnTo>
                  <a:lnTo>
                    <a:pt x="130043" y="36592"/>
                  </a:lnTo>
                  <a:lnTo>
                    <a:pt x="116329" y="34555"/>
                  </a:lnTo>
                  <a:lnTo>
                    <a:pt x="102952" y="33196"/>
                  </a:lnTo>
                  <a:lnTo>
                    <a:pt x="89802" y="32291"/>
                  </a:lnTo>
                  <a:lnTo>
                    <a:pt x="76800" y="31687"/>
                  </a:lnTo>
                  <a:lnTo>
                    <a:pt x="63900" y="31285"/>
                  </a:lnTo>
                  <a:lnTo>
                    <a:pt x="53606" y="31863"/>
                  </a:lnTo>
                  <a:lnTo>
                    <a:pt x="45051" y="33096"/>
                  </a:lnTo>
                  <a:lnTo>
                    <a:pt x="37654" y="34764"/>
                  </a:lnTo>
                  <a:lnTo>
                    <a:pt x="31030" y="37569"/>
                  </a:lnTo>
                  <a:lnTo>
                    <a:pt x="24920" y="41133"/>
                  </a:lnTo>
                  <a:lnTo>
                    <a:pt x="19152" y="45202"/>
                  </a:lnTo>
                  <a:lnTo>
                    <a:pt x="10488" y="51981"/>
                  </a:lnTo>
                  <a:lnTo>
                    <a:pt x="6992" y="54974"/>
                  </a:lnTo>
                  <a:lnTo>
                    <a:pt x="4660" y="57816"/>
                  </a:lnTo>
                  <a:lnTo>
                    <a:pt x="3107" y="60557"/>
                  </a:lnTo>
                  <a:lnTo>
                    <a:pt x="0" y="685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20" name="SMARTInkAnnotation90"/>
            <p:cNvSpPr/>
            <p:nvPr/>
          </p:nvSpPr>
          <p:spPr>
            <a:xfrm>
              <a:off x="281940" y="4672243"/>
              <a:ext cx="457201" cy="223869"/>
            </a:xfrm>
            <a:custGeom>
              <a:avLst/>
              <a:gdLst/>
              <a:ahLst/>
              <a:cxnLst/>
              <a:rect l="0" t="0" r="0" b="0"/>
              <a:pathLst>
                <a:path w="457201" h="223869">
                  <a:moveTo>
                    <a:pt x="0" y="29297"/>
                  </a:moveTo>
                  <a:lnTo>
                    <a:pt x="4045" y="29297"/>
                  </a:lnTo>
                  <a:lnTo>
                    <a:pt x="6083" y="28451"/>
                  </a:lnTo>
                  <a:lnTo>
                    <a:pt x="10606" y="25252"/>
                  </a:lnTo>
                  <a:lnTo>
                    <a:pt x="19954" y="23266"/>
                  </a:lnTo>
                  <a:lnTo>
                    <a:pt x="32575" y="21537"/>
                  </a:lnTo>
                  <a:lnTo>
                    <a:pt x="46651" y="17946"/>
                  </a:lnTo>
                  <a:lnTo>
                    <a:pt x="72901" y="11164"/>
                  </a:lnTo>
                  <a:lnTo>
                    <a:pt x="83314" y="9589"/>
                  </a:lnTo>
                  <a:lnTo>
                    <a:pt x="94489" y="8538"/>
                  </a:lnTo>
                  <a:lnTo>
                    <a:pt x="106173" y="7838"/>
                  </a:lnTo>
                  <a:lnTo>
                    <a:pt x="117348" y="6525"/>
                  </a:lnTo>
                  <a:lnTo>
                    <a:pt x="128186" y="4802"/>
                  </a:lnTo>
                  <a:lnTo>
                    <a:pt x="138797" y="2807"/>
                  </a:lnTo>
                  <a:lnTo>
                    <a:pt x="150951" y="1477"/>
                  </a:lnTo>
                  <a:lnTo>
                    <a:pt x="164134" y="590"/>
                  </a:lnTo>
                  <a:lnTo>
                    <a:pt x="178003" y="0"/>
                  </a:lnTo>
                  <a:lnTo>
                    <a:pt x="190635" y="452"/>
                  </a:lnTo>
                  <a:lnTo>
                    <a:pt x="202443" y="1600"/>
                  </a:lnTo>
                  <a:lnTo>
                    <a:pt x="213702" y="3213"/>
                  </a:lnTo>
                  <a:lnTo>
                    <a:pt x="223748" y="4288"/>
                  </a:lnTo>
                  <a:lnTo>
                    <a:pt x="232985" y="5004"/>
                  </a:lnTo>
                  <a:lnTo>
                    <a:pt x="241684" y="5482"/>
                  </a:lnTo>
                  <a:lnTo>
                    <a:pt x="250022" y="6647"/>
                  </a:lnTo>
                  <a:lnTo>
                    <a:pt x="258122" y="8270"/>
                  </a:lnTo>
                  <a:lnTo>
                    <a:pt x="272201" y="12332"/>
                  </a:lnTo>
                  <a:lnTo>
                    <a:pt x="281280" y="16959"/>
                  </a:lnTo>
                  <a:lnTo>
                    <a:pt x="283193" y="20225"/>
                  </a:lnTo>
                  <a:lnTo>
                    <a:pt x="283622" y="24096"/>
                  </a:lnTo>
                  <a:lnTo>
                    <a:pt x="283062" y="28370"/>
                  </a:lnTo>
                  <a:lnTo>
                    <a:pt x="281841" y="32065"/>
                  </a:lnTo>
                  <a:lnTo>
                    <a:pt x="278227" y="38430"/>
                  </a:lnTo>
                  <a:lnTo>
                    <a:pt x="274385" y="43006"/>
                  </a:lnTo>
                  <a:lnTo>
                    <a:pt x="269283" y="48596"/>
                  </a:lnTo>
                  <a:lnTo>
                    <a:pt x="263342" y="54863"/>
                  </a:lnTo>
                  <a:lnTo>
                    <a:pt x="255995" y="60734"/>
                  </a:lnTo>
                  <a:lnTo>
                    <a:pt x="247710" y="66342"/>
                  </a:lnTo>
                  <a:lnTo>
                    <a:pt x="238800" y="71774"/>
                  </a:lnTo>
                  <a:lnTo>
                    <a:pt x="229473" y="77935"/>
                  </a:lnTo>
                  <a:lnTo>
                    <a:pt x="210079" y="91554"/>
                  </a:lnTo>
                  <a:lnTo>
                    <a:pt x="199319" y="97895"/>
                  </a:lnTo>
                  <a:lnTo>
                    <a:pt x="187913" y="103816"/>
                  </a:lnTo>
                  <a:lnTo>
                    <a:pt x="176075" y="109456"/>
                  </a:lnTo>
                  <a:lnTo>
                    <a:pt x="164797" y="115757"/>
                  </a:lnTo>
                  <a:lnTo>
                    <a:pt x="153891" y="122497"/>
                  </a:lnTo>
                  <a:lnTo>
                    <a:pt x="143234" y="129530"/>
                  </a:lnTo>
                  <a:lnTo>
                    <a:pt x="133589" y="136759"/>
                  </a:lnTo>
                  <a:lnTo>
                    <a:pt x="124620" y="144118"/>
                  </a:lnTo>
                  <a:lnTo>
                    <a:pt x="116100" y="151564"/>
                  </a:lnTo>
                  <a:lnTo>
                    <a:pt x="102118" y="164353"/>
                  </a:lnTo>
                  <a:lnTo>
                    <a:pt x="83389" y="182316"/>
                  </a:lnTo>
                  <a:lnTo>
                    <a:pt x="81839" y="186343"/>
                  </a:lnTo>
                  <a:lnTo>
                    <a:pt x="81653" y="190721"/>
                  </a:lnTo>
                  <a:lnTo>
                    <a:pt x="82375" y="195333"/>
                  </a:lnTo>
                  <a:lnTo>
                    <a:pt x="85397" y="199255"/>
                  </a:lnTo>
                  <a:lnTo>
                    <a:pt x="95528" y="205869"/>
                  </a:lnTo>
                  <a:lnTo>
                    <a:pt x="102632" y="208819"/>
                  </a:lnTo>
                  <a:lnTo>
                    <a:pt x="110754" y="211631"/>
                  </a:lnTo>
                  <a:lnTo>
                    <a:pt x="119556" y="214353"/>
                  </a:lnTo>
                  <a:lnTo>
                    <a:pt x="129658" y="216168"/>
                  </a:lnTo>
                  <a:lnTo>
                    <a:pt x="140625" y="217378"/>
                  </a:lnTo>
                  <a:lnTo>
                    <a:pt x="152170" y="218184"/>
                  </a:lnTo>
                  <a:lnTo>
                    <a:pt x="165793" y="219568"/>
                  </a:lnTo>
                  <a:lnTo>
                    <a:pt x="196735" y="223364"/>
                  </a:lnTo>
                  <a:lnTo>
                    <a:pt x="213283" y="223868"/>
                  </a:lnTo>
                  <a:lnTo>
                    <a:pt x="230242" y="223358"/>
                  </a:lnTo>
                  <a:lnTo>
                    <a:pt x="247475" y="222171"/>
                  </a:lnTo>
                  <a:lnTo>
                    <a:pt x="265737" y="221380"/>
                  </a:lnTo>
                  <a:lnTo>
                    <a:pt x="304090" y="220500"/>
                  </a:lnTo>
                  <a:lnTo>
                    <a:pt x="457200" y="21979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21" name="SMARTInkAnnotation91"/>
            <p:cNvSpPr/>
            <p:nvPr/>
          </p:nvSpPr>
          <p:spPr>
            <a:xfrm>
              <a:off x="274320" y="4808220"/>
              <a:ext cx="274321" cy="45721"/>
            </a:xfrm>
            <a:custGeom>
              <a:avLst/>
              <a:gdLst/>
              <a:ahLst/>
              <a:cxnLst/>
              <a:rect l="0" t="0" r="0" b="0"/>
              <a:pathLst>
                <a:path w="274321" h="45721">
                  <a:moveTo>
                    <a:pt x="0" y="45720"/>
                  </a:moveTo>
                  <a:lnTo>
                    <a:pt x="4045" y="41675"/>
                  </a:lnTo>
                  <a:lnTo>
                    <a:pt x="6930" y="40483"/>
                  </a:lnTo>
                  <a:lnTo>
                    <a:pt x="14651" y="39159"/>
                  </a:lnTo>
                  <a:lnTo>
                    <a:pt x="19081" y="38806"/>
                  </a:lnTo>
                  <a:lnTo>
                    <a:pt x="23727" y="38571"/>
                  </a:lnTo>
                  <a:lnTo>
                    <a:pt x="28518" y="38414"/>
                  </a:lnTo>
                  <a:lnTo>
                    <a:pt x="35099" y="37463"/>
                  </a:lnTo>
                  <a:lnTo>
                    <a:pt x="42873" y="35982"/>
                  </a:lnTo>
                  <a:lnTo>
                    <a:pt x="83728" y="27522"/>
                  </a:lnTo>
                  <a:lnTo>
                    <a:pt x="124151" y="20196"/>
                  </a:lnTo>
                  <a:lnTo>
                    <a:pt x="138647" y="18544"/>
                  </a:lnTo>
                  <a:lnTo>
                    <a:pt x="153391" y="17443"/>
                  </a:lnTo>
                  <a:lnTo>
                    <a:pt x="168301" y="16709"/>
                  </a:lnTo>
                  <a:lnTo>
                    <a:pt x="184167" y="15372"/>
                  </a:lnTo>
                  <a:lnTo>
                    <a:pt x="217601" y="11630"/>
                  </a:lnTo>
                  <a:lnTo>
                    <a:pt x="231427" y="9446"/>
                  </a:lnTo>
                  <a:lnTo>
                    <a:pt x="243185" y="7144"/>
                  </a:lnTo>
                  <a:lnTo>
                    <a:pt x="27432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22" name="SMARTInkAnnotation92"/>
            <p:cNvSpPr/>
            <p:nvPr/>
          </p:nvSpPr>
          <p:spPr>
            <a:xfrm>
              <a:off x="693420" y="4762500"/>
              <a:ext cx="205741" cy="22861"/>
            </a:xfrm>
            <a:custGeom>
              <a:avLst/>
              <a:gdLst/>
              <a:ahLst/>
              <a:cxnLst/>
              <a:rect l="0" t="0" r="0" b="0"/>
              <a:pathLst>
                <a:path w="205741" h="22861">
                  <a:moveTo>
                    <a:pt x="0" y="22860"/>
                  </a:moveTo>
                  <a:lnTo>
                    <a:pt x="8091" y="18815"/>
                  </a:lnTo>
                  <a:lnTo>
                    <a:pt x="13014" y="17623"/>
                  </a:lnTo>
                  <a:lnTo>
                    <a:pt x="18836" y="16829"/>
                  </a:lnTo>
                  <a:lnTo>
                    <a:pt x="30385" y="15946"/>
                  </a:lnTo>
                  <a:lnTo>
                    <a:pt x="38340" y="15554"/>
                  </a:lnTo>
                  <a:lnTo>
                    <a:pt x="45033" y="14603"/>
                  </a:lnTo>
                  <a:lnTo>
                    <a:pt x="63759" y="11288"/>
                  </a:lnTo>
                  <a:lnTo>
                    <a:pt x="74680" y="10065"/>
                  </a:lnTo>
                  <a:lnTo>
                    <a:pt x="86193" y="9250"/>
                  </a:lnTo>
                  <a:lnTo>
                    <a:pt x="98102" y="8707"/>
                  </a:lnTo>
                  <a:lnTo>
                    <a:pt x="110275" y="7498"/>
                  </a:lnTo>
                  <a:lnTo>
                    <a:pt x="122623" y="5845"/>
                  </a:lnTo>
                  <a:lnTo>
                    <a:pt x="135089" y="3897"/>
                  </a:lnTo>
                  <a:lnTo>
                    <a:pt x="145939" y="2598"/>
                  </a:lnTo>
                  <a:lnTo>
                    <a:pt x="155713" y="1732"/>
                  </a:lnTo>
                  <a:lnTo>
                    <a:pt x="164769" y="1155"/>
                  </a:lnTo>
                  <a:lnTo>
                    <a:pt x="181604" y="513"/>
                  </a:lnTo>
                  <a:lnTo>
                    <a:pt x="2057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23" name="SMARTInkAnnotation93"/>
            <p:cNvSpPr/>
            <p:nvPr/>
          </p:nvSpPr>
          <p:spPr>
            <a:xfrm>
              <a:off x="732579" y="4808220"/>
              <a:ext cx="250402" cy="22766"/>
            </a:xfrm>
            <a:custGeom>
              <a:avLst/>
              <a:gdLst/>
              <a:ahLst/>
              <a:cxnLst/>
              <a:rect l="0" t="0" r="0" b="0"/>
              <a:pathLst>
                <a:path w="250402" h="22766">
                  <a:moveTo>
                    <a:pt x="6561" y="7621"/>
                  </a:moveTo>
                  <a:lnTo>
                    <a:pt x="0" y="14181"/>
                  </a:lnTo>
                  <a:lnTo>
                    <a:pt x="494" y="14534"/>
                  </a:lnTo>
                  <a:lnTo>
                    <a:pt x="3300" y="14926"/>
                  </a:lnTo>
                  <a:lnTo>
                    <a:pt x="5234" y="15877"/>
                  </a:lnTo>
                  <a:lnTo>
                    <a:pt x="7369" y="17359"/>
                  </a:lnTo>
                  <a:lnTo>
                    <a:pt x="9640" y="19193"/>
                  </a:lnTo>
                  <a:lnTo>
                    <a:pt x="12847" y="20415"/>
                  </a:lnTo>
                  <a:lnTo>
                    <a:pt x="16678" y="21230"/>
                  </a:lnTo>
                  <a:lnTo>
                    <a:pt x="20926" y="21774"/>
                  </a:lnTo>
                  <a:lnTo>
                    <a:pt x="26298" y="22136"/>
                  </a:lnTo>
                  <a:lnTo>
                    <a:pt x="32419" y="22378"/>
                  </a:lnTo>
                  <a:lnTo>
                    <a:pt x="47687" y="22646"/>
                  </a:lnTo>
                  <a:lnTo>
                    <a:pt x="68584" y="22765"/>
                  </a:lnTo>
                  <a:lnTo>
                    <a:pt x="80083" y="21950"/>
                  </a:lnTo>
                  <a:lnTo>
                    <a:pt x="91982" y="20560"/>
                  </a:lnTo>
                  <a:lnTo>
                    <a:pt x="196542" y="4946"/>
                  </a:lnTo>
                  <a:lnTo>
                    <a:pt x="209415" y="3298"/>
                  </a:lnTo>
                  <a:lnTo>
                    <a:pt x="220537" y="2198"/>
                  </a:lnTo>
                  <a:lnTo>
                    <a:pt x="250401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30" name="SMARTInkAnnotation94"/>
            <p:cNvSpPr/>
            <p:nvPr/>
          </p:nvSpPr>
          <p:spPr>
            <a:xfrm>
              <a:off x="1014990" y="4663440"/>
              <a:ext cx="188971" cy="121817"/>
            </a:xfrm>
            <a:custGeom>
              <a:avLst/>
              <a:gdLst/>
              <a:ahLst/>
              <a:cxnLst/>
              <a:rect l="0" t="0" r="0" b="0"/>
              <a:pathLst>
                <a:path w="188971" h="121817">
                  <a:moveTo>
                    <a:pt x="51810" y="0"/>
                  </a:moveTo>
                  <a:lnTo>
                    <a:pt x="51810" y="15617"/>
                  </a:lnTo>
                  <a:lnTo>
                    <a:pt x="50964" y="18878"/>
                  </a:lnTo>
                  <a:lnTo>
                    <a:pt x="49552" y="21899"/>
                  </a:lnTo>
                  <a:lnTo>
                    <a:pt x="47765" y="24759"/>
                  </a:lnTo>
                  <a:lnTo>
                    <a:pt x="46573" y="28360"/>
                  </a:lnTo>
                  <a:lnTo>
                    <a:pt x="45779" y="32453"/>
                  </a:lnTo>
                  <a:lnTo>
                    <a:pt x="45249" y="36875"/>
                  </a:lnTo>
                  <a:lnTo>
                    <a:pt x="44050" y="40671"/>
                  </a:lnTo>
                  <a:lnTo>
                    <a:pt x="42403" y="44047"/>
                  </a:lnTo>
                  <a:lnTo>
                    <a:pt x="40459" y="47145"/>
                  </a:lnTo>
                  <a:lnTo>
                    <a:pt x="37469" y="50903"/>
                  </a:lnTo>
                  <a:lnTo>
                    <a:pt x="33783" y="55102"/>
                  </a:lnTo>
                  <a:lnTo>
                    <a:pt x="26018" y="63437"/>
                  </a:lnTo>
                  <a:lnTo>
                    <a:pt x="19745" y="69963"/>
                  </a:lnTo>
                  <a:lnTo>
                    <a:pt x="16887" y="73735"/>
                  </a:lnTo>
                  <a:lnTo>
                    <a:pt x="14134" y="77943"/>
                  </a:lnTo>
                  <a:lnTo>
                    <a:pt x="11453" y="82442"/>
                  </a:lnTo>
                  <a:lnTo>
                    <a:pt x="8819" y="86289"/>
                  </a:lnTo>
                  <a:lnTo>
                    <a:pt x="6216" y="89699"/>
                  </a:lnTo>
                  <a:lnTo>
                    <a:pt x="3634" y="92819"/>
                  </a:lnTo>
                  <a:lnTo>
                    <a:pt x="1913" y="95746"/>
                  </a:lnTo>
                  <a:lnTo>
                    <a:pt x="765" y="98545"/>
                  </a:lnTo>
                  <a:lnTo>
                    <a:pt x="0" y="101256"/>
                  </a:lnTo>
                  <a:lnTo>
                    <a:pt x="337" y="103911"/>
                  </a:lnTo>
                  <a:lnTo>
                    <a:pt x="1408" y="106527"/>
                  </a:lnTo>
                  <a:lnTo>
                    <a:pt x="2969" y="109118"/>
                  </a:lnTo>
                  <a:lnTo>
                    <a:pt x="5703" y="110845"/>
                  </a:lnTo>
                  <a:lnTo>
                    <a:pt x="9219" y="111997"/>
                  </a:lnTo>
                  <a:lnTo>
                    <a:pt x="13256" y="112765"/>
                  </a:lnTo>
                  <a:lnTo>
                    <a:pt x="17641" y="114123"/>
                  </a:lnTo>
                  <a:lnTo>
                    <a:pt x="22257" y="115876"/>
                  </a:lnTo>
                  <a:lnTo>
                    <a:pt x="27028" y="117891"/>
                  </a:lnTo>
                  <a:lnTo>
                    <a:pt x="31902" y="119234"/>
                  </a:lnTo>
                  <a:lnTo>
                    <a:pt x="36845" y="120129"/>
                  </a:lnTo>
                  <a:lnTo>
                    <a:pt x="41833" y="120726"/>
                  </a:lnTo>
                  <a:lnTo>
                    <a:pt x="48545" y="121125"/>
                  </a:lnTo>
                  <a:lnTo>
                    <a:pt x="65035" y="121566"/>
                  </a:lnTo>
                  <a:lnTo>
                    <a:pt x="89313" y="121816"/>
                  </a:lnTo>
                  <a:lnTo>
                    <a:pt x="97132" y="121004"/>
                  </a:lnTo>
                  <a:lnTo>
                    <a:pt x="104885" y="119616"/>
                  </a:lnTo>
                  <a:lnTo>
                    <a:pt x="112593" y="117844"/>
                  </a:lnTo>
                  <a:lnTo>
                    <a:pt x="121119" y="116663"/>
                  </a:lnTo>
                  <a:lnTo>
                    <a:pt x="130189" y="115875"/>
                  </a:lnTo>
                  <a:lnTo>
                    <a:pt x="152363" y="114767"/>
                  </a:lnTo>
                  <a:lnTo>
                    <a:pt x="156945" y="114611"/>
                  </a:lnTo>
                  <a:lnTo>
                    <a:pt x="161693" y="113661"/>
                  </a:lnTo>
                  <a:lnTo>
                    <a:pt x="166552" y="112181"/>
                  </a:lnTo>
                  <a:lnTo>
                    <a:pt x="171485" y="110347"/>
                  </a:lnTo>
                  <a:lnTo>
                    <a:pt x="175620" y="109125"/>
                  </a:lnTo>
                  <a:lnTo>
                    <a:pt x="179223" y="108310"/>
                  </a:lnTo>
                  <a:lnTo>
                    <a:pt x="182472" y="107766"/>
                  </a:lnTo>
                  <a:lnTo>
                    <a:pt x="184638" y="106558"/>
                  </a:lnTo>
                  <a:lnTo>
                    <a:pt x="186082" y="104905"/>
                  </a:lnTo>
                  <a:lnTo>
                    <a:pt x="188970" y="990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33" name="SMARTInkAnnotation95"/>
            <p:cNvSpPr/>
            <p:nvPr/>
          </p:nvSpPr>
          <p:spPr>
            <a:xfrm>
              <a:off x="1173483" y="4686300"/>
              <a:ext cx="30478" cy="236221"/>
            </a:xfrm>
            <a:custGeom>
              <a:avLst/>
              <a:gdLst/>
              <a:ahLst/>
              <a:cxnLst/>
              <a:rect l="0" t="0" r="0" b="0"/>
              <a:pathLst>
                <a:path w="30478" h="236221">
                  <a:moveTo>
                    <a:pt x="7617" y="0"/>
                  </a:moveTo>
                  <a:lnTo>
                    <a:pt x="7617" y="28518"/>
                  </a:lnTo>
                  <a:lnTo>
                    <a:pt x="6771" y="33406"/>
                  </a:lnTo>
                  <a:lnTo>
                    <a:pt x="5359" y="38357"/>
                  </a:lnTo>
                  <a:lnTo>
                    <a:pt x="3572" y="43352"/>
                  </a:lnTo>
                  <a:lnTo>
                    <a:pt x="2380" y="49221"/>
                  </a:lnTo>
                  <a:lnTo>
                    <a:pt x="1586" y="55675"/>
                  </a:lnTo>
                  <a:lnTo>
                    <a:pt x="1056" y="62516"/>
                  </a:lnTo>
                  <a:lnTo>
                    <a:pt x="703" y="69618"/>
                  </a:lnTo>
                  <a:lnTo>
                    <a:pt x="311" y="84281"/>
                  </a:lnTo>
                  <a:lnTo>
                    <a:pt x="0" y="175264"/>
                  </a:lnTo>
                  <a:lnTo>
                    <a:pt x="1692" y="182883"/>
                  </a:lnTo>
                  <a:lnTo>
                    <a:pt x="4514" y="190502"/>
                  </a:lnTo>
                  <a:lnTo>
                    <a:pt x="14318" y="211103"/>
                  </a:lnTo>
                  <a:lnTo>
                    <a:pt x="17164" y="216936"/>
                  </a:lnTo>
                  <a:lnTo>
                    <a:pt x="19909" y="221671"/>
                  </a:lnTo>
                  <a:lnTo>
                    <a:pt x="22585" y="225675"/>
                  </a:lnTo>
                  <a:lnTo>
                    <a:pt x="30477" y="2362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34" name="SMARTInkAnnotation96"/>
            <p:cNvSpPr/>
            <p:nvPr/>
          </p:nvSpPr>
          <p:spPr>
            <a:xfrm>
              <a:off x="1303364" y="4663440"/>
              <a:ext cx="182537" cy="114259"/>
            </a:xfrm>
            <a:custGeom>
              <a:avLst/>
              <a:gdLst/>
              <a:ahLst/>
              <a:cxnLst/>
              <a:rect l="0" t="0" r="0" b="0"/>
              <a:pathLst>
                <a:path w="182537" h="114259">
                  <a:moveTo>
                    <a:pt x="22516" y="0"/>
                  </a:moveTo>
                  <a:lnTo>
                    <a:pt x="22516" y="4045"/>
                  </a:lnTo>
                  <a:lnTo>
                    <a:pt x="21669" y="5237"/>
                  </a:lnTo>
                  <a:lnTo>
                    <a:pt x="20258" y="6031"/>
                  </a:lnTo>
                  <a:lnTo>
                    <a:pt x="18471" y="6561"/>
                  </a:lnTo>
                  <a:lnTo>
                    <a:pt x="17279" y="7761"/>
                  </a:lnTo>
                  <a:lnTo>
                    <a:pt x="16485" y="9407"/>
                  </a:lnTo>
                  <a:lnTo>
                    <a:pt x="15955" y="11351"/>
                  </a:lnTo>
                  <a:lnTo>
                    <a:pt x="14756" y="14341"/>
                  </a:lnTo>
                  <a:lnTo>
                    <a:pt x="13109" y="18027"/>
                  </a:lnTo>
                  <a:lnTo>
                    <a:pt x="11165" y="22178"/>
                  </a:lnTo>
                  <a:lnTo>
                    <a:pt x="9869" y="25792"/>
                  </a:lnTo>
                  <a:lnTo>
                    <a:pt x="9004" y="29048"/>
                  </a:lnTo>
                  <a:lnTo>
                    <a:pt x="8428" y="32066"/>
                  </a:lnTo>
                  <a:lnTo>
                    <a:pt x="7198" y="35770"/>
                  </a:lnTo>
                  <a:lnTo>
                    <a:pt x="5530" y="39933"/>
                  </a:lnTo>
                  <a:lnTo>
                    <a:pt x="3572" y="44402"/>
                  </a:lnTo>
                  <a:lnTo>
                    <a:pt x="2267" y="48228"/>
                  </a:lnTo>
                  <a:lnTo>
                    <a:pt x="1396" y="51626"/>
                  </a:lnTo>
                  <a:lnTo>
                    <a:pt x="817" y="54737"/>
                  </a:lnTo>
                  <a:lnTo>
                    <a:pt x="430" y="58505"/>
                  </a:lnTo>
                  <a:lnTo>
                    <a:pt x="172" y="62710"/>
                  </a:lnTo>
                  <a:lnTo>
                    <a:pt x="0" y="67207"/>
                  </a:lnTo>
                  <a:lnTo>
                    <a:pt x="732" y="71051"/>
                  </a:lnTo>
                  <a:lnTo>
                    <a:pt x="2067" y="74460"/>
                  </a:lnTo>
                  <a:lnTo>
                    <a:pt x="3803" y="77580"/>
                  </a:lnTo>
                  <a:lnTo>
                    <a:pt x="4961" y="81354"/>
                  </a:lnTo>
                  <a:lnTo>
                    <a:pt x="5733" y="85563"/>
                  </a:lnTo>
                  <a:lnTo>
                    <a:pt x="6247" y="90061"/>
                  </a:lnTo>
                  <a:lnTo>
                    <a:pt x="8284" y="93908"/>
                  </a:lnTo>
                  <a:lnTo>
                    <a:pt x="11335" y="97318"/>
                  </a:lnTo>
                  <a:lnTo>
                    <a:pt x="15062" y="100439"/>
                  </a:lnTo>
                  <a:lnTo>
                    <a:pt x="18393" y="103366"/>
                  </a:lnTo>
                  <a:lnTo>
                    <a:pt x="24352" y="108876"/>
                  </a:lnTo>
                  <a:lnTo>
                    <a:pt x="27974" y="110684"/>
                  </a:lnTo>
                  <a:lnTo>
                    <a:pt x="32081" y="111889"/>
                  </a:lnTo>
                  <a:lnTo>
                    <a:pt x="36513" y="112693"/>
                  </a:lnTo>
                  <a:lnTo>
                    <a:pt x="42007" y="113228"/>
                  </a:lnTo>
                  <a:lnTo>
                    <a:pt x="48210" y="113585"/>
                  </a:lnTo>
                  <a:lnTo>
                    <a:pt x="61876" y="113982"/>
                  </a:lnTo>
                  <a:lnTo>
                    <a:pt x="94837" y="114258"/>
                  </a:lnTo>
                  <a:lnTo>
                    <a:pt x="102057" y="113425"/>
                  </a:lnTo>
                  <a:lnTo>
                    <a:pt x="110256" y="112024"/>
                  </a:lnTo>
                  <a:lnTo>
                    <a:pt x="119110" y="110242"/>
                  </a:lnTo>
                  <a:lnTo>
                    <a:pt x="126705" y="109055"/>
                  </a:lnTo>
                  <a:lnTo>
                    <a:pt x="133462" y="108263"/>
                  </a:lnTo>
                  <a:lnTo>
                    <a:pt x="139660" y="107735"/>
                  </a:lnTo>
                  <a:lnTo>
                    <a:pt x="145485" y="105690"/>
                  </a:lnTo>
                  <a:lnTo>
                    <a:pt x="151062" y="102633"/>
                  </a:lnTo>
                  <a:lnTo>
                    <a:pt x="156474" y="98902"/>
                  </a:lnTo>
                  <a:lnTo>
                    <a:pt x="161774" y="96415"/>
                  </a:lnTo>
                  <a:lnTo>
                    <a:pt x="167001" y="94757"/>
                  </a:lnTo>
                  <a:lnTo>
                    <a:pt x="172180" y="93651"/>
                  </a:lnTo>
                  <a:lnTo>
                    <a:pt x="175632" y="92067"/>
                  </a:lnTo>
                  <a:lnTo>
                    <a:pt x="177933" y="90165"/>
                  </a:lnTo>
                  <a:lnTo>
                    <a:pt x="182536" y="8382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35" name="SMARTInkAnnotation97"/>
            <p:cNvSpPr/>
            <p:nvPr/>
          </p:nvSpPr>
          <p:spPr>
            <a:xfrm>
              <a:off x="1402080" y="4655820"/>
              <a:ext cx="38101" cy="289561"/>
            </a:xfrm>
            <a:custGeom>
              <a:avLst/>
              <a:gdLst/>
              <a:ahLst/>
              <a:cxnLst/>
              <a:rect l="0" t="0" r="0" b="0"/>
              <a:pathLst>
                <a:path w="38101" h="289561">
                  <a:moveTo>
                    <a:pt x="0" y="0"/>
                  </a:moveTo>
                  <a:lnTo>
                    <a:pt x="0" y="14652"/>
                  </a:lnTo>
                  <a:lnTo>
                    <a:pt x="847" y="17388"/>
                  </a:lnTo>
                  <a:lnTo>
                    <a:pt x="2258" y="19212"/>
                  </a:lnTo>
                  <a:lnTo>
                    <a:pt x="4046" y="20428"/>
                  </a:lnTo>
                  <a:lnTo>
                    <a:pt x="5237" y="23779"/>
                  </a:lnTo>
                  <a:lnTo>
                    <a:pt x="6031" y="28552"/>
                  </a:lnTo>
                  <a:lnTo>
                    <a:pt x="6561" y="34275"/>
                  </a:lnTo>
                  <a:lnTo>
                    <a:pt x="6914" y="40631"/>
                  </a:lnTo>
                  <a:lnTo>
                    <a:pt x="7306" y="54465"/>
                  </a:lnTo>
                  <a:lnTo>
                    <a:pt x="8258" y="62557"/>
                  </a:lnTo>
                  <a:lnTo>
                    <a:pt x="9738" y="71338"/>
                  </a:lnTo>
                  <a:lnTo>
                    <a:pt x="18199" y="113810"/>
                  </a:lnTo>
                  <a:lnTo>
                    <a:pt x="19752" y="124980"/>
                  </a:lnTo>
                  <a:lnTo>
                    <a:pt x="20789" y="135814"/>
                  </a:lnTo>
                  <a:lnTo>
                    <a:pt x="21479" y="146423"/>
                  </a:lnTo>
                  <a:lnTo>
                    <a:pt x="22786" y="157728"/>
                  </a:lnTo>
                  <a:lnTo>
                    <a:pt x="24504" y="169499"/>
                  </a:lnTo>
                  <a:lnTo>
                    <a:pt x="26496" y="181580"/>
                  </a:lnTo>
                  <a:lnTo>
                    <a:pt x="27824" y="194713"/>
                  </a:lnTo>
                  <a:lnTo>
                    <a:pt x="28710" y="208549"/>
                  </a:lnTo>
                  <a:lnTo>
                    <a:pt x="29300" y="222852"/>
                  </a:lnTo>
                  <a:lnTo>
                    <a:pt x="30540" y="234082"/>
                  </a:lnTo>
                  <a:lnTo>
                    <a:pt x="32213" y="243261"/>
                  </a:lnTo>
                  <a:lnTo>
                    <a:pt x="34176" y="251074"/>
                  </a:lnTo>
                  <a:lnTo>
                    <a:pt x="35484" y="258823"/>
                  </a:lnTo>
                  <a:lnTo>
                    <a:pt x="36356" y="266529"/>
                  </a:lnTo>
                  <a:lnTo>
                    <a:pt x="38100" y="2895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ight Triangle 18"/>
          <p:cNvSpPr/>
          <p:nvPr/>
        </p:nvSpPr>
        <p:spPr>
          <a:xfrm>
            <a:off x="5334000" y="2286000"/>
            <a:ext cx="2819400" cy="990600"/>
          </a:xfrm>
          <a:prstGeom prst="rtTriangle">
            <a:avLst/>
          </a:prstGeom>
          <a:noFill/>
          <a:ln w="381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000">
              <a:solidFill>
                <a:prstClr val="white"/>
              </a:solidFill>
            </a:endParaRPr>
          </a:p>
        </p:txBody>
      </p:sp>
      <p:sp>
        <p:nvSpPr>
          <p:cNvPr id="36867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ea typeface="ＭＳ Ｐゴシック" pitchFamily="-106" charset="-128"/>
            </a:endParaRPr>
          </a:p>
        </p:txBody>
      </p:sp>
      <p:sp>
        <p:nvSpPr>
          <p:cNvPr id="36868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</a:rPr>
              <a:t>Little Mo’ Practice</a:t>
            </a:r>
          </a:p>
        </p:txBody>
      </p:sp>
      <p:sp>
        <p:nvSpPr>
          <p:cNvPr id="36869" name="TextBox 21"/>
          <p:cNvSpPr txBox="1">
            <a:spLocks noChangeArrowheads="1"/>
          </p:cNvSpPr>
          <p:nvPr/>
        </p:nvSpPr>
        <p:spPr bwMode="auto">
          <a:xfrm>
            <a:off x="4800600" y="1752600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(80 – 2</a:t>
            </a:r>
            <a:r>
              <a:rPr lang="en-US" sz="24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x</a:t>
            </a:r>
            <a:r>
              <a:rPr lang="en-US" sz="24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)°</a:t>
            </a:r>
          </a:p>
        </p:txBody>
      </p:sp>
      <p:sp>
        <p:nvSpPr>
          <p:cNvPr id="36870" name="TextBox 24"/>
          <p:cNvSpPr txBox="1">
            <a:spLocks noChangeArrowheads="1"/>
          </p:cNvSpPr>
          <p:nvPr/>
        </p:nvSpPr>
        <p:spPr bwMode="auto">
          <a:xfrm>
            <a:off x="7010400" y="3429000"/>
            <a:ext cx="167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(70 – 3</a:t>
            </a:r>
            <a:r>
              <a:rPr lang="en-US" sz="2400" i="1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x</a:t>
            </a:r>
            <a:r>
              <a:rPr lang="en-US" sz="2400">
                <a:solidFill>
                  <a:srgbClr val="FF0000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)°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rot="5400000">
            <a:off x="5334001" y="2362200"/>
            <a:ext cx="304800" cy="31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872" name="TextBox 54"/>
          <p:cNvSpPr txBox="1">
            <a:spLocks noChangeArrowheads="1"/>
          </p:cNvSpPr>
          <p:nvPr/>
        </p:nvSpPr>
        <p:spPr bwMode="auto">
          <a:xfrm>
            <a:off x="533400" y="1371600"/>
            <a:ext cx="44958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Find the value of </a:t>
            </a:r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x.</a:t>
            </a:r>
            <a:endParaRPr lang="en-US" sz="2600">
              <a:solidFill>
                <a:prstClr val="black"/>
              </a:solidFill>
              <a:latin typeface="Times New Roman" pitchFamily="-106" charset="0"/>
              <a:ea typeface="ＭＳ Ｐゴシック" pitchFamily="-106" charset="-128"/>
              <a:cs typeface="Times New Roman" pitchFamily="-106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rot="5400000" flipH="1" flipV="1">
            <a:off x="7467600" y="3352800"/>
            <a:ext cx="38100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335588" y="2970213"/>
            <a:ext cx="304800" cy="317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5487194" y="3123406"/>
            <a:ext cx="304800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51460" y="2042606"/>
            <a:ext cx="4547487" cy="1089215"/>
            <a:chOff x="251460" y="2042606"/>
            <a:chExt cx="4547487" cy="1089215"/>
          </a:xfrm>
        </p:grpSpPr>
        <p:sp>
          <p:nvSpPr>
            <p:cNvPr id="2" name="SMARTInkAnnotation0"/>
            <p:cNvSpPr/>
            <p:nvPr/>
          </p:nvSpPr>
          <p:spPr>
            <a:xfrm>
              <a:off x="261163" y="2042606"/>
              <a:ext cx="211278" cy="273284"/>
            </a:xfrm>
            <a:custGeom>
              <a:avLst/>
              <a:gdLst/>
              <a:ahLst/>
              <a:cxnLst/>
              <a:rect l="0" t="0" r="0" b="0"/>
              <a:pathLst>
                <a:path w="211278" h="273284">
                  <a:moveTo>
                    <a:pt x="211277" y="60514"/>
                  </a:moveTo>
                  <a:lnTo>
                    <a:pt x="211277" y="35075"/>
                  </a:lnTo>
                  <a:lnTo>
                    <a:pt x="210430" y="32548"/>
                  </a:lnTo>
                  <a:lnTo>
                    <a:pt x="207232" y="27483"/>
                  </a:lnTo>
                  <a:lnTo>
                    <a:pt x="200671" y="19871"/>
                  </a:lnTo>
                  <a:lnTo>
                    <a:pt x="195839" y="14793"/>
                  </a:lnTo>
                  <a:lnTo>
                    <a:pt x="193365" y="12253"/>
                  </a:lnTo>
                  <a:lnTo>
                    <a:pt x="190022" y="9713"/>
                  </a:lnTo>
                  <a:lnTo>
                    <a:pt x="186100" y="7174"/>
                  </a:lnTo>
                  <a:lnTo>
                    <a:pt x="181793" y="4634"/>
                  </a:lnTo>
                  <a:lnTo>
                    <a:pt x="177228" y="2941"/>
                  </a:lnTo>
                  <a:lnTo>
                    <a:pt x="172491" y="1812"/>
                  </a:lnTo>
                  <a:lnTo>
                    <a:pt x="167639" y="1059"/>
                  </a:lnTo>
                  <a:lnTo>
                    <a:pt x="161865" y="558"/>
                  </a:lnTo>
                  <a:lnTo>
                    <a:pt x="155476" y="223"/>
                  </a:lnTo>
                  <a:lnTo>
                    <a:pt x="148676" y="0"/>
                  </a:lnTo>
                  <a:lnTo>
                    <a:pt x="141603" y="698"/>
                  </a:lnTo>
                  <a:lnTo>
                    <a:pt x="134348" y="2010"/>
                  </a:lnTo>
                  <a:lnTo>
                    <a:pt x="126971" y="3731"/>
                  </a:lnTo>
                  <a:lnTo>
                    <a:pt x="119513" y="6572"/>
                  </a:lnTo>
                  <a:lnTo>
                    <a:pt x="112001" y="10159"/>
                  </a:lnTo>
                  <a:lnTo>
                    <a:pt x="104453" y="14244"/>
                  </a:lnTo>
                  <a:lnTo>
                    <a:pt x="96881" y="18661"/>
                  </a:lnTo>
                  <a:lnTo>
                    <a:pt x="81694" y="28084"/>
                  </a:lnTo>
                  <a:lnTo>
                    <a:pt x="74088" y="34661"/>
                  </a:lnTo>
                  <a:lnTo>
                    <a:pt x="66478" y="42432"/>
                  </a:lnTo>
                  <a:lnTo>
                    <a:pt x="58864" y="50999"/>
                  </a:lnTo>
                  <a:lnTo>
                    <a:pt x="51249" y="60097"/>
                  </a:lnTo>
                  <a:lnTo>
                    <a:pt x="36013" y="79238"/>
                  </a:lnTo>
                  <a:lnTo>
                    <a:pt x="29241" y="89083"/>
                  </a:lnTo>
                  <a:lnTo>
                    <a:pt x="23033" y="99034"/>
                  </a:lnTo>
                  <a:lnTo>
                    <a:pt x="17201" y="109054"/>
                  </a:lnTo>
                  <a:lnTo>
                    <a:pt x="12466" y="119121"/>
                  </a:lnTo>
                  <a:lnTo>
                    <a:pt x="8463" y="129218"/>
                  </a:lnTo>
                  <a:lnTo>
                    <a:pt x="4948" y="139337"/>
                  </a:lnTo>
                  <a:lnTo>
                    <a:pt x="2604" y="149470"/>
                  </a:lnTo>
                  <a:lnTo>
                    <a:pt x="1042" y="159611"/>
                  </a:lnTo>
                  <a:lnTo>
                    <a:pt x="0" y="169759"/>
                  </a:lnTo>
                  <a:lnTo>
                    <a:pt x="152" y="179064"/>
                  </a:lnTo>
                  <a:lnTo>
                    <a:pt x="1101" y="187807"/>
                  </a:lnTo>
                  <a:lnTo>
                    <a:pt x="2580" y="196176"/>
                  </a:lnTo>
                  <a:lnTo>
                    <a:pt x="5259" y="204296"/>
                  </a:lnTo>
                  <a:lnTo>
                    <a:pt x="8738" y="212248"/>
                  </a:lnTo>
                  <a:lnTo>
                    <a:pt x="12751" y="220090"/>
                  </a:lnTo>
                  <a:lnTo>
                    <a:pt x="17966" y="227012"/>
                  </a:lnTo>
                  <a:lnTo>
                    <a:pt x="23983" y="233319"/>
                  </a:lnTo>
                  <a:lnTo>
                    <a:pt x="30534" y="239218"/>
                  </a:lnTo>
                  <a:lnTo>
                    <a:pt x="37442" y="244843"/>
                  </a:lnTo>
                  <a:lnTo>
                    <a:pt x="44587" y="250287"/>
                  </a:lnTo>
                  <a:lnTo>
                    <a:pt x="51890" y="255609"/>
                  </a:lnTo>
                  <a:lnTo>
                    <a:pt x="58453" y="260004"/>
                  </a:lnTo>
                  <a:lnTo>
                    <a:pt x="64521" y="263781"/>
                  </a:lnTo>
                  <a:lnTo>
                    <a:pt x="70259" y="267145"/>
                  </a:lnTo>
                  <a:lnTo>
                    <a:pt x="77472" y="269388"/>
                  </a:lnTo>
                  <a:lnTo>
                    <a:pt x="85667" y="270884"/>
                  </a:lnTo>
                  <a:lnTo>
                    <a:pt x="94517" y="271880"/>
                  </a:lnTo>
                  <a:lnTo>
                    <a:pt x="102110" y="272545"/>
                  </a:lnTo>
                  <a:lnTo>
                    <a:pt x="108866" y="272988"/>
                  </a:lnTo>
                  <a:lnTo>
                    <a:pt x="115063" y="273283"/>
                  </a:lnTo>
                  <a:lnTo>
                    <a:pt x="121734" y="271787"/>
                  </a:lnTo>
                  <a:lnTo>
                    <a:pt x="128722" y="269096"/>
                  </a:lnTo>
                  <a:lnTo>
                    <a:pt x="135920" y="265609"/>
                  </a:lnTo>
                  <a:lnTo>
                    <a:pt x="143259" y="262437"/>
                  </a:lnTo>
                  <a:lnTo>
                    <a:pt x="150692" y="259476"/>
                  </a:lnTo>
                  <a:lnTo>
                    <a:pt x="158187" y="256655"/>
                  </a:lnTo>
                  <a:lnTo>
                    <a:pt x="164030" y="253082"/>
                  </a:lnTo>
                  <a:lnTo>
                    <a:pt x="168773" y="249006"/>
                  </a:lnTo>
                  <a:lnTo>
                    <a:pt x="172781" y="244595"/>
                  </a:lnTo>
                  <a:lnTo>
                    <a:pt x="175453" y="238268"/>
                  </a:lnTo>
                  <a:lnTo>
                    <a:pt x="177234" y="230663"/>
                  </a:lnTo>
                  <a:lnTo>
                    <a:pt x="178422" y="222207"/>
                  </a:lnTo>
                  <a:lnTo>
                    <a:pt x="180060" y="214030"/>
                  </a:lnTo>
                  <a:lnTo>
                    <a:pt x="181999" y="206038"/>
                  </a:lnTo>
                  <a:lnTo>
                    <a:pt x="184138" y="198170"/>
                  </a:lnTo>
                  <a:lnTo>
                    <a:pt x="184718" y="192078"/>
                  </a:lnTo>
                  <a:lnTo>
                    <a:pt x="184258" y="187170"/>
                  </a:lnTo>
                  <a:lnTo>
                    <a:pt x="180797" y="174814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"/>
            <p:cNvSpPr/>
            <p:nvPr/>
          </p:nvSpPr>
          <p:spPr>
            <a:xfrm>
              <a:off x="251460" y="2279320"/>
              <a:ext cx="217800" cy="210432"/>
            </a:xfrm>
            <a:custGeom>
              <a:avLst/>
              <a:gdLst/>
              <a:ahLst/>
              <a:cxnLst/>
              <a:rect l="0" t="0" r="0" b="0"/>
              <a:pathLst>
                <a:path w="217800" h="210432">
                  <a:moveTo>
                    <a:pt x="60960" y="52400"/>
                  </a:moveTo>
                  <a:lnTo>
                    <a:pt x="56915" y="52400"/>
                  </a:lnTo>
                  <a:lnTo>
                    <a:pt x="55723" y="53247"/>
                  </a:lnTo>
                  <a:lnTo>
                    <a:pt x="54929" y="54658"/>
                  </a:lnTo>
                  <a:lnTo>
                    <a:pt x="54399" y="56446"/>
                  </a:lnTo>
                  <a:lnTo>
                    <a:pt x="53200" y="57637"/>
                  </a:lnTo>
                  <a:lnTo>
                    <a:pt x="51553" y="58431"/>
                  </a:lnTo>
                  <a:lnTo>
                    <a:pt x="49609" y="58961"/>
                  </a:lnTo>
                  <a:lnTo>
                    <a:pt x="45190" y="61807"/>
                  </a:lnTo>
                  <a:lnTo>
                    <a:pt x="40405" y="65894"/>
                  </a:lnTo>
                  <a:lnTo>
                    <a:pt x="35456" y="70533"/>
                  </a:lnTo>
                  <a:lnTo>
                    <a:pt x="32950" y="73802"/>
                  </a:lnTo>
                  <a:lnTo>
                    <a:pt x="30434" y="77675"/>
                  </a:lnTo>
                  <a:lnTo>
                    <a:pt x="27909" y="81950"/>
                  </a:lnTo>
                  <a:lnTo>
                    <a:pt x="24533" y="86493"/>
                  </a:lnTo>
                  <a:lnTo>
                    <a:pt x="20589" y="91216"/>
                  </a:lnTo>
                  <a:lnTo>
                    <a:pt x="16266" y="96057"/>
                  </a:lnTo>
                  <a:lnTo>
                    <a:pt x="12537" y="101825"/>
                  </a:lnTo>
                  <a:lnTo>
                    <a:pt x="9205" y="108210"/>
                  </a:lnTo>
                  <a:lnTo>
                    <a:pt x="6137" y="115007"/>
                  </a:lnTo>
                  <a:lnTo>
                    <a:pt x="4091" y="122078"/>
                  </a:lnTo>
                  <a:lnTo>
                    <a:pt x="2727" y="129332"/>
                  </a:lnTo>
                  <a:lnTo>
                    <a:pt x="1818" y="136708"/>
                  </a:lnTo>
                  <a:lnTo>
                    <a:pt x="1212" y="144165"/>
                  </a:lnTo>
                  <a:lnTo>
                    <a:pt x="808" y="151677"/>
                  </a:lnTo>
                  <a:lnTo>
                    <a:pt x="539" y="159225"/>
                  </a:lnTo>
                  <a:lnTo>
                    <a:pt x="2053" y="165950"/>
                  </a:lnTo>
                  <a:lnTo>
                    <a:pt x="4755" y="172126"/>
                  </a:lnTo>
                  <a:lnTo>
                    <a:pt x="8250" y="177938"/>
                  </a:lnTo>
                  <a:lnTo>
                    <a:pt x="11427" y="183505"/>
                  </a:lnTo>
                  <a:lnTo>
                    <a:pt x="17214" y="194207"/>
                  </a:lnTo>
                  <a:lnTo>
                    <a:pt x="22483" y="198585"/>
                  </a:lnTo>
                  <a:lnTo>
                    <a:pt x="29382" y="202350"/>
                  </a:lnTo>
                  <a:lnTo>
                    <a:pt x="37368" y="205707"/>
                  </a:lnTo>
                  <a:lnTo>
                    <a:pt x="45232" y="207944"/>
                  </a:lnTo>
                  <a:lnTo>
                    <a:pt x="53015" y="209436"/>
                  </a:lnTo>
                  <a:lnTo>
                    <a:pt x="60743" y="210431"/>
                  </a:lnTo>
                  <a:lnTo>
                    <a:pt x="69282" y="210247"/>
                  </a:lnTo>
                  <a:lnTo>
                    <a:pt x="78361" y="209278"/>
                  </a:lnTo>
                  <a:lnTo>
                    <a:pt x="87801" y="207786"/>
                  </a:lnTo>
                  <a:lnTo>
                    <a:pt x="97481" y="205944"/>
                  </a:lnTo>
                  <a:lnTo>
                    <a:pt x="117267" y="201639"/>
                  </a:lnTo>
                  <a:lnTo>
                    <a:pt x="127285" y="198460"/>
                  </a:lnTo>
                  <a:lnTo>
                    <a:pt x="137350" y="194646"/>
                  </a:lnTo>
                  <a:lnTo>
                    <a:pt x="147447" y="190411"/>
                  </a:lnTo>
                  <a:lnTo>
                    <a:pt x="156718" y="185047"/>
                  </a:lnTo>
                  <a:lnTo>
                    <a:pt x="165439" y="178932"/>
                  </a:lnTo>
                  <a:lnTo>
                    <a:pt x="173792" y="172314"/>
                  </a:lnTo>
                  <a:lnTo>
                    <a:pt x="181055" y="165363"/>
                  </a:lnTo>
                  <a:lnTo>
                    <a:pt x="187590" y="158189"/>
                  </a:lnTo>
                  <a:lnTo>
                    <a:pt x="193640" y="150866"/>
                  </a:lnTo>
                  <a:lnTo>
                    <a:pt x="199367" y="142597"/>
                  </a:lnTo>
                  <a:lnTo>
                    <a:pt x="204878" y="133698"/>
                  </a:lnTo>
                  <a:lnTo>
                    <a:pt x="210245" y="124379"/>
                  </a:lnTo>
                  <a:lnTo>
                    <a:pt x="213824" y="115626"/>
                  </a:lnTo>
                  <a:lnTo>
                    <a:pt x="216209" y="107251"/>
                  </a:lnTo>
                  <a:lnTo>
                    <a:pt x="217799" y="99127"/>
                  </a:lnTo>
                  <a:lnTo>
                    <a:pt x="217166" y="90325"/>
                  </a:lnTo>
                  <a:lnTo>
                    <a:pt x="215051" y="81070"/>
                  </a:lnTo>
                  <a:lnTo>
                    <a:pt x="211947" y="71513"/>
                  </a:lnTo>
                  <a:lnTo>
                    <a:pt x="207338" y="62602"/>
                  </a:lnTo>
                  <a:lnTo>
                    <a:pt x="201725" y="54122"/>
                  </a:lnTo>
                  <a:lnTo>
                    <a:pt x="195444" y="45928"/>
                  </a:lnTo>
                  <a:lnTo>
                    <a:pt x="188716" y="38772"/>
                  </a:lnTo>
                  <a:lnTo>
                    <a:pt x="181691" y="32308"/>
                  </a:lnTo>
                  <a:lnTo>
                    <a:pt x="174467" y="26305"/>
                  </a:lnTo>
                  <a:lnTo>
                    <a:pt x="166265" y="20610"/>
                  </a:lnTo>
                  <a:lnTo>
                    <a:pt x="157410" y="15120"/>
                  </a:lnTo>
                  <a:lnTo>
                    <a:pt x="148120" y="9767"/>
                  </a:lnTo>
                  <a:lnTo>
                    <a:pt x="137693" y="6198"/>
                  </a:lnTo>
                  <a:lnTo>
                    <a:pt x="126509" y="3819"/>
                  </a:lnTo>
                  <a:lnTo>
                    <a:pt x="114819" y="2233"/>
                  </a:lnTo>
                  <a:lnTo>
                    <a:pt x="104486" y="1175"/>
                  </a:lnTo>
                  <a:lnTo>
                    <a:pt x="95058" y="470"/>
                  </a:lnTo>
                  <a:lnTo>
                    <a:pt x="86232" y="0"/>
                  </a:lnTo>
                  <a:lnTo>
                    <a:pt x="76961" y="534"/>
                  </a:lnTo>
                  <a:lnTo>
                    <a:pt x="67394" y="1736"/>
                  </a:lnTo>
                  <a:lnTo>
                    <a:pt x="57629" y="3384"/>
                  </a:lnTo>
                  <a:lnTo>
                    <a:pt x="48580" y="5329"/>
                  </a:lnTo>
                  <a:lnTo>
                    <a:pt x="40006" y="7473"/>
                  </a:lnTo>
                  <a:lnTo>
                    <a:pt x="31751" y="9748"/>
                  </a:lnTo>
                  <a:lnTo>
                    <a:pt x="24554" y="11266"/>
                  </a:lnTo>
                  <a:lnTo>
                    <a:pt x="18063" y="12277"/>
                  </a:lnTo>
                  <a:lnTo>
                    <a:pt x="0" y="1430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"/>
            <p:cNvSpPr/>
            <p:nvPr/>
          </p:nvSpPr>
          <p:spPr>
            <a:xfrm>
              <a:off x="489286" y="2194560"/>
              <a:ext cx="278117" cy="246772"/>
            </a:xfrm>
            <a:custGeom>
              <a:avLst/>
              <a:gdLst/>
              <a:ahLst/>
              <a:cxnLst/>
              <a:rect l="0" t="0" r="0" b="0"/>
              <a:pathLst>
                <a:path w="278117" h="246772">
                  <a:moveTo>
                    <a:pt x="74594" y="0"/>
                  </a:moveTo>
                  <a:lnTo>
                    <a:pt x="63988" y="0"/>
                  </a:lnTo>
                  <a:lnTo>
                    <a:pt x="61597" y="1694"/>
                  </a:lnTo>
                  <a:lnTo>
                    <a:pt x="56682" y="8090"/>
                  </a:lnTo>
                  <a:lnTo>
                    <a:pt x="53339" y="12167"/>
                  </a:lnTo>
                  <a:lnTo>
                    <a:pt x="49418" y="16578"/>
                  </a:lnTo>
                  <a:lnTo>
                    <a:pt x="45110" y="21212"/>
                  </a:lnTo>
                  <a:lnTo>
                    <a:pt x="41391" y="25995"/>
                  </a:lnTo>
                  <a:lnTo>
                    <a:pt x="38066" y="30877"/>
                  </a:lnTo>
                  <a:lnTo>
                    <a:pt x="35002" y="35824"/>
                  </a:lnTo>
                  <a:lnTo>
                    <a:pt x="22599" y="54924"/>
                  </a:lnTo>
                  <a:lnTo>
                    <a:pt x="18764" y="63709"/>
                  </a:lnTo>
                  <a:lnTo>
                    <a:pt x="15361" y="73799"/>
                  </a:lnTo>
                  <a:lnTo>
                    <a:pt x="9322" y="95453"/>
                  </a:lnTo>
                  <a:lnTo>
                    <a:pt x="3815" y="116366"/>
                  </a:lnTo>
                  <a:lnTo>
                    <a:pt x="2008" y="126684"/>
                  </a:lnTo>
                  <a:lnTo>
                    <a:pt x="804" y="136949"/>
                  </a:lnTo>
                  <a:lnTo>
                    <a:pt x="0" y="147180"/>
                  </a:lnTo>
                  <a:lnTo>
                    <a:pt x="1158" y="156540"/>
                  </a:lnTo>
                  <a:lnTo>
                    <a:pt x="3624" y="165320"/>
                  </a:lnTo>
                  <a:lnTo>
                    <a:pt x="6960" y="173713"/>
                  </a:lnTo>
                  <a:lnTo>
                    <a:pt x="10878" y="182695"/>
                  </a:lnTo>
                  <a:lnTo>
                    <a:pt x="19747" y="201707"/>
                  </a:lnTo>
                  <a:lnTo>
                    <a:pt x="26176" y="209825"/>
                  </a:lnTo>
                  <a:lnTo>
                    <a:pt x="33849" y="216930"/>
                  </a:lnTo>
                  <a:lnTo>
                    <a:pt x="42351" y="223360"/>
                  </a:lnTo>
                  <a:lnTo>
                    <a:pt x="51405" y="228493"/>
                  </a:lnTo>
                  <a:lnTo>
                    <a:pt x="60828" y="232762"/>
                  </a:lnTo>
                  <a:lnTo>
                    <a:pt x="70497" y="236455"/>
                  </a:lnTo>
                  <a:lnTo>
                    <a:pt x="81176" y="239763"/>
                  </a:lnTo>
                  <a:lnTo>
                    <a:pt x="92529" y="242816"/>
                  </a:lnTo>
                  <a:lnTo>
                    <a:pt x="104330" y="245697"/>
                  </a:lnTo>
                  <a:lnTo>
                    <a:pt x="116432" y="246771"/>
                  </a:lnTo>
                  <a:lnTo>
                    <a:pt x="128733" y="246641"/>
                  </a:lnTo>
                  <a:lnTo>
                    <a:pt x="141166" y="245707"/>
                  </a:lnTo>
                  <a:lnTo>
                    <a:pt x="152842" y="244238"/>
                  </a:lnTo>
                  <a:lnTo>
                    <a:pt x="164013" y="242412"/>
                  </a:lnTo>
                  <a:lnTo>
                    <a:pt x="174847" y="240348"/>
                  </a:lnTo>
                  <a:lnTo>
                    <a:pt x="185456" y="237279"/>
                  </a:lnTo>
                  <a:lnTo>
                    <a:pt x="195915" y="233539"/>
                  </a:lnTo>
                  <a:lnTo>
                    <a:pt x="206275" y="229353"/>
                  </a:lnTo>
                  <a:lnTo>
                    <a:pt x="216568" y="224869"/>
                  </a:lnTo>
                  <a:lnTo>
                    <a:pt x="237036" y="215370"/>
                  </a:lnTo>
                  <a:lnTo>
                    <a:pt x="245542" y="209620"/>
                  </a:lnTo>
                  <a:lnTo>
                    <a:pt x="252906" y="203247"/>
                  </a:lnTo>
                  <a:lnTo>
                    <a:pt x="259509" y="196458"/>
                  </a:lnTo>
                  <a:lnTo>
                    <a:pt x="264757" y="189392"/>
                  </a:lnTo>
                  <a:lnTo>
                    <a:pt x="269103" y="182141"/>
                  </a:lnTo>
                  <a:lnTo>
                    <a:pt x="272847" y="174767"/>
                  </a:lnTo>
                  <a:lnTo>
                    <a:pt x="275342" y="166465"/>
                  </a:lnTo>
                  <a:lnTo>
                    <a:pt x="277006" y="157543"/>
                  </a:lnTo>
                  <a:lnTo>
                    <a:pt x="278116" y="148209"/>
                  </a:lnTo>
                  <a:lnTo>
                    <a:pt x="278009" y="139446"/>
                  </a:lnTo>
                  <a:lnTo>
                    <a:pt x="277090" y="131064"/>
                  </a:lnTo>
                  <a:lnTo>
                    <a:pt x="275632" y="122936"/>
                  </a:lnTo>
                  <a:lnTo>
                    <a:pt x="273812" y="114977"/>
                  </a:lnTo>
                  <a:lnTo>
                    <a:pt x="271753" y="107131"/>
                  </a:lnTo>
                  <a:lnTo>
                    <a:pt x="269533" y="99361"/>
                  </a:lnTo>
                  <a:lnTo>
                    <a:pt x="265514" y="92488"/>
                  </a:lnTo>
                  <a:lnTo>
                    <a:pt x="260294" y="86212"/>
                  </a:lnTo>
                  <a:lnTo>
                    <a:pt x="237711" y="63972"/>
                  </a:lnTo>
                  <a:lnTo>
                    <a:pt x="230752" y="59581"/>
                  </a:lnTo>
                  <a:lnTo>
                    <a:pt x="222726" y="55808"/>
                  </a:lnTo>
                  <a:lnTo>
                    <a:pt x="213989" y="52445"/>
                  </a:lnTo>
                  <a:lnTo>
                    <a:pt x="207317" y="50204"/>
                  </a:lnTo>
                  <a:lnTo>
                    <a:pt x="202023" y="48709"/>
                  </a:lnTo>
                  <a:lnTo>
                    <a:pt x="197647" y="47713"/>
                  </a:lnTo>
                  <a:lnTo>
                    <a:pt x="193036" y="46202"/>
                  </a:lnTo>
                  <a:lnTo>
                    <a:pt x="188269" y="44348"/>
                  </a:lnTo>
                  <a:lnTo>
                    <a:pt x="173654" y="3810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"/>
            <p:cNvSpPr/>
            <p:nvPr/>
          </p:nvSpPr>
          <p:spPr>
            <a:xfrm>
              <a:off x="784860" y="2308860"/>
              <a:ext cx="99061" cy="22861"/>
            </a:xfrm>
            <a:custGeom>
              <a:avLst/>
              <a:gdLst/>
              <a:ahLst/>
              <a:cxnLst/>
              <a:rect l="0" t="0" r="0" b="0"/>
              <a:pathLst>
                <a:path w="99061" h="22861">
                  <a:moveTo>
                    <a:pt x="0" y="22860"/>
                  </a:moveTo>
                  <a:lnTo>
                    <a:pt x="11351" y="22860"/>
                  </a:lnTo>
                  <a:lnTo>
                    <a:pt x="13494" y="22013"/>
                  </a:lnTo>
                  <a:lnTo>
                    <a:pt x="15770" y="20602"/>
                  </a:lnTo>
                  <a:lnTo>
                    <a:pt x="18133" y="18815"/>
                  </a:lnTo>
                  <a:lnTo>
                    <a:pt x="20555" y="17623"/>
                  </a:lnTo>
                  <a:lnTo>
                    <a:pt x="23017" y="16829"/>
                  </a:lnTo>
                  <a:lnTo>
                    <a:pt x="25505" y="16299"/>
                  </a:lnTo>
                  <a:lnTo>
                    <a:pt x="29703" y="15100"/>
                  </a:lnTo>
                  <a:lnTo>
                    <a:pt x="41141" y="11509"/>
                  </a:lnTo>
                  <a:lnTo>
                    <a:pt x="47748" y="10212"/>
                  </a:lnTo>
                  <a:lnTo>
                    <a:pt x="54692" y="9348"/>
                  </a:lnTo>
                  <a:lnTo>
                    <a:pt x="61861" y="8772"/>
                  </a:lnTo>
                  <a:lnTo>
                    <a:pt x="68334" y="8388"/>
                  </a:lnTo>
                  <a:lnTo>
                    <a:pt x="80042" y="7961"/>
                  </a:lnTo>
                  <a:lnTo>
                    <a:pt x="84688" y="7001"/>
                  </a:lnTo>
                  <a:lnTo>
                    <a:pt x="88632" y="5514"/>
                  </a:lnTo>
                  <a:lnTo>
                    <a:pt x="9906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"/>
            <p:cNvSpPr/>
            <p:nvPr/>
          </p:nvSpPr>
          <p:spPr>
            <a:xfrm>
              <a:off x="929640" y="2171804"/>
              <a:ext cx="190501" cy="242124"/>
            </a:xfrm>
            <a:custGeom>
              <a:avLst/>
              <a:gdLst/>
              <a:ahLst/>
              <a:cxnLst/>
              <a:rect l="0" t="0" r="0" b="0"/>
              <a:pathLst>
                <a:path w="190501" h="242124">
                  <a:moveTo>
                    <a:pt x="0" y="22756"/>
                  </a:moveTo>
                  <a:lnTo>
                    <a:pt x="4045" y="22756"/>
                  </a:lnTo>
                  <a:lnTo>
                    <a:pt x="6083" y="21909"/>
                  </a:lnTo>
                  <a:lnTo>
                    <a:pt x="13844" y="16672"/>
                  </a:lnTo>
                  <a:lnTo>
                    <a:pt x="17696" y="14467"/>
                  </a:lnTo>
                  <a:lnTo>
                    <a:pt x="21957" y="12150"/>
                  </a:lnTo>
                  <a:lnTo>
                    <a:pt x="28185" y="10605"/>
                  </a:lnTo>
                  <a:lnTo>
                    <a:pt x="35723" y="9576"/>
                  </a:lnTo>
                  <a:lnTo>
                    <a:pt x="44135" y="8889"/>
                  </a:lnTo>
                  <a:lnTo>
                    <a:pt x="52283" y="7585"/>
                  </a:lnTo>
                  <a:lnTo>
                    <a:pt x="60256" y="5869"/>
                  </a:lnTo>
                  <a:lnTo>
                    <a:pt x="68110" y="3878"/>
                  </a:lnTo>
                  <a:lnTo>
                    <a:pt x="75887" y="2550"/>
                  </a:lnTo>
                  <a:lnTo>
                    <a:pt x="83611" y="1666"/>
                  </a:lnTo>
                  <a:lnTo>
                    <a:pt x="91301" y="1076"/>
                  </a:lnTo>
                  <a:lnTo>
                    <a:pt x="98967" y="682"/>
                  </a:lnTo>
                  <a:lnTo>
                    <a:pt x="114259" y="246"/>
                  </a:lnTo>
                  <a:lnTo>
                    <a:pt x="137148" y="0"/>
                  </a:lnTo>
                  <a:lnTo>
                    <a:pt x="143079" y="812"/>
                  </a:lnTo>
                  <a:lnTo>
                    <a:pt x="147879" y="2200"/>
                  </a:lnTo>
                  <a:lnTo>
                    <a:pt x="151926" y="3972"/>
                  </a:lnTo>
                  <a:lnTo>
                    <a:pt x="155471" y="6000"/>
                  </a:lnTo>
                  <a:lnTo>
                    <a:pt x="158680" y="8199"/>
                  </a:lnTo>
                  <a:lnTo>
                    <a:pt x="161667" y="10511"/>
                  </a:lnTo>
                  <a:lnTo>
                    <a:pt x="163658" y="12899"/>
                  </a:lnTo>
                  <a:lnTo>
                    <a:pt x="164985" y="15338"/>
                  </a:lnTo>
                  <a:lnTo>
                    <a:pt x="165870" y="17811"/>
                  </a:lnTo>
                  <a:lnTo>
                    <a:pt x="165613" y="21153"/>
                  </a:lnTo>
                  <a:lnTo>
                    <a:pt x="164596" y="25074"/>
                  </a:lnTo>
                  <a:lnTo>
                    <a:pt x="163070" y="29381"/>
                  </a:lnTo>
                  <a:lnTo>
                    <a:pt x="160360" y="34793"/>
                  </a:lnTo>
                  <a:lnTo>
                    <a:pt x="156860" y="40940"/>
                  </a:lnTo>
                  <a:lnTo>
                    <a:pt x="152833" y="47579"/>
                  </a:lnTo>
                  <a:lnTo>
                    <a:pt x="148456" y="53698"/>
                  </a:lnTo>
                  <a:lnTo>
                    <a:pt x="143844" y="59471"/>
                  </a:lnTo>
                  <a:lnTo>
                    <a:pt x="139076" y="65013"/>
                  </a:lnTo>
                  <a:lnTo>
                    <a:pt x="133357" y="72094"/>
                  </a:lnTo>
                  <a:lnTo>
                    <a:pt x="120230" y="88993"/>
                  </a:lnTo>
                  <a:lnTo>
                    <a:pt x="113173" y="96547"/>
                  </a:lnTo>
                  <a:lnTo>
                    <a:pt x="105929" y="103277"/>
                  </a:lnTo>
                  <a:lnTo>
                    <a:pt x="98559" y="109457"/>
                  </a:lnTo>
                  <a:lnTo>
                    <a:pt x="91953" y="116116"/>
                  </a:lnTo>
                  <a:lnTo>
                    <a:pt x="85855" y="123096"/>
                  </a:lnTo>
                  <a:lnTo>
                    <a:pt x="80097" y="130289"/>
                  </a:lnTo>
                  <a:lnTo>
                    <a:pt x="73718" y="137625"/>
                  </a:lnTo>
                  <a:lnTo>
                    <a:pt x="66925" y="145055"/>
                  </a:lnTo>
                  <a:lnTo>
                    <a:pt x="59857" y="152549"/>
                  </a:lnTo>
                  <a:lnTo>
                    <a:pt x="53451" y="160085"/>
                  </a:lnTo>
                  <a:lnTo>
                    <a:pt x="47487" y="167649"/>
                  </a:lnTo>
                  <a:lnTo>
                    <a:pt x="41818" y="175231"/>
                  </a:lnTo>
                  <a:lnTo>
                    <a:pt x="38039" y="181979"/>
                  </a:lnTo>
                  <a:lnTo>
                    <a:pt x="35519" y="188172"/>
                  </a:lnTo>
                  <a:lnTo>
                    <a:pt x="33839" y="193993"/>
                  </a:lnTo>
                  <a:lnTo>
                    <a:pt x="32720" y="198721"/>
                  </a:lnTo>
                  <a:lnTo>
                    <a:pt x="31475" y="206231"/>
                  </a:lnTo>
                  <a:lnTo>
                    <a:pt x="31990" y="210266"/>
                  </a:lnTo>
                  <a:lnTo>
                    <a:pt x="33180" y="214650"/>
                  </a:lnTo>
                  <a:lnTo>
                    <a:pt x="34820" y="219265"/>
                  </a:lnTo>
                  <a:lnTo>
                    <a:pt x="37607" y="223189"/>
                  </a:lnTo>
                  <a:lnTo>
                    <a:pt x="41158" y="226651"/>
                  </a:lnTo>
                  <a:lnTo>
                    <a:pt x="45218" y="229806"/>
                  </a:lnTo>
                  <a:lnTo>
                    <a:pt x="50466" y="232756"/>
                  </a:lnTo>
                  <a:lnTo>
                    <a:pt x="56504" y="235570"/>
                  </a:lnTo>
                  <a:lnTo>
                    <a:pt x="63069" y="238292"/>
                  </a:lnTo>
                  <a:lnTo>
                    <a:pt x="70833" y="240107"/>
                  </a:lnTo>
                  <a:lnTo>
                    <a:pt x="79395" y="241316"/>
                  </a:lnTo>
                  <a:lnTo>
                    <a:pt x="88490" y="242123"/>
                  </a:lnTo>
                  <a:lnTo>
                    <a:pt x="97940" y="241814"/>
                  </a:lnTo>
                  <a:lnTo>
                    <a:pt x="107627" y="240761"/>
                  </a:lnTo>
                  <a:lnTo>
                    <a:pt x="117471" y="239213"/>
                  </a:lnTo>
                  <a:lnTo>
                    <a:pt x="139698" y="235235"/>
                  </a:lnTo>
                  <a:lnTo>
                    <a:pt x="151552" y="232989"/>
                  </a:lnTo>
                  <a:lnTo>
                    <a:pt x="161148" y="231491"/>
                  </a:lnTo>
                  <a:lnTo>
                    <a:pt x="169239" y="230493"/>
                  </a:lnTo>
                  <a:lnTo>
                    <a:pt x="190500" y="228496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"/>
            <p:cNvSpPr/>
            <p:nvPr/>
          </p:nvSpPr>
          <p:spPr>
            <a:xfrm>
              <a:off x="1158240" y="2247900"/>
              <a:ext cx="137161" cy="190501"/>
            </a:xfrm>
            <a:custGeom>
              <a:avLst/>
              <a:gdLst/>
              <a:ahLst/>
              <a:cxnLst/>
              <a:rect l="0" t="0" r="0" b="0"/>
              <a:pathLst>
                <a:path w="137161" h="190501">
                  <a:moveTo>
                    <a:pt x="137160" y="0"/>
                  </a:moveTo>
                  <a:lnTo>
                    <a:pt x="137160" y="17912"/>
                  </a:lnTo>
                  <a:lnTo>
                    <a:pt x="136314" y="22102"/>
                  </a:lnTo>
                  <a:lnTo>
                    <a:pt x="134902" y="27434"/>
                  </a:lnTo>
                  <a:lnTo>
                    <a:pt x="133115" y="33529"/>
                  </a:lnTo>
                  <a:lnTo>
                    <a:pt x="131077" y="39286"/>
                  </a:lnTo>
                  <a:lnTo>
                    <a:pt x="128872" y="44818"/>
                  </a:lnTo>
                  <a:lnTo>
                    <a:pt x="126554" y="50198"/>
                  </a:lnTo>
                  <a:lnTo>
                    <a:pt x="123316" y="56326"/>
                  </a:lnTo>
                  <a:lnTo>
                    <a:pt x="119464" y="62950"/>
                  </a:lnTo>
                  <a:lnTo>
                    <a:pt x="110669" y="77085"/>
                  </a:lnTo>
                  <a:lnTo>
                    <a:pt x="86216" y="114416"/>
                  </a:lnTo>
                  <a:lnTo>
                    <a:pt x="81184" y="121151"/>
                  </a:lnTo>
                  <a:lnTo>
                    <a:pt x="76136" y="127334"/>
                  </a:lnTo>
                  <a:lnTo>
                    <a:pt x="71078" y="133149"/>
                  </a:lnTo>
                  <a:lnTo>
                    <a:pt x="66012" y="138720"/>
                  </a:lnTo>
                  <a:lnTo>
                    <a:pt x="55867" y="149425"/>
                  </a:lnTo>
                  <a:lnTo>
                    <a:pt x="49945" y="154649"/>
                  </a:lnTo>
                  <a:lnTo>
                    <a:pt x="43457" y="159826"/>
                  </a:lnTo>
                  <a:lnTo>
                    <a:pt x="36591" y="164971"/>
                  </a:lnTo>
                  <a:lnTo>
                    <a:pt x="30321" y="169247"/>
                  </a:lnTo>
                  <a:lnTo>
                    <a:pt x="24447" y="172945"/>
                  </a:lnTo>
                  <a:lnTo>
                    <a:pt x="18838" y="176257"/>
                  </a:lnTo>
                  <a:lnTo>
                    <a:pt x="15099" y="179311"/>
                  </a:lnTo>
                  <a:lnTo>
                    <a:pt x="12606" y="182194"/>
                  </a:lnTo>
                  <a:lnTo>
                    <a:pt x="10944" y="184963"/>
                  </a:lnTo>
                  <a:lnTo>
                    <a:pt x="8989" y="186808"/>
                  </a:lnTo>
                  <a:lnTo>
                    <a:pt x="6839" y="188039"/>
                  </a:lnTo>
                  <a:lnTo>
                    <a:pt x="0" y="19050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"/>
            <p:cNvSpPr/>
            <p:nvPr/>
          </p:nvSpPr>
          <p:spPr>
            <a:xfrm>
              <a:off x="1074420" y="2301240"/>
              <a:ext cx="274321" cy="106681"/>
            </a:xfrm>
            <a:custGeom>
              <a:avLst/>
              <a:gdLst/>
              <a:ahLst/>
              <a:cxnLst/>
              <a:rect l="0" t="0" r="0" b="0"/>
              <a:pathLst>
                <a:path w="274321" h="106681">
                  <a:moveTo>
                    <a:pt x="0" y="0"/>
                  </a:moveTo>
                  <a:lnTo>
                    <a:pt x="4045" y="4045"/>
                  </a:lnTo>
                  <a:lnTo>
                    <a:pt x="7777" y="6084"/>
                  </a:lnTo>
                  <a:lnTo>
                    <a:pt x="12805" y="8289"/>
                  </a:lnTo>
                  <a:lnTo>
                    <a:pt x="18696" y="10606"/>
                  </a:lnTo>
                  <a:lnTo>
                    <a:pt x="23471" y="12151"/>
                  </a:lnTo>
                  <a:lnTo>
                    <a:pt x="31034" y="13867"/>
                  </a:lnTo>
                  <a:lnTo>
                    <a:pt x="43991" y="16887"/>
                  </a:lnTo>
                  <a:lnTo>
                    <a:pt x="52187" y="18879"/>
                  </a:lnTo>
                  <a:lnTo>
                    <a:pt x="61038" y="21899"/>
                  </a:lnTo>
                  <a:lnTo>
                    <a:pt x="70325" y="25606"/>
                  </a:lnTo>
                  <a:lnTo>
                    <a:pt x="79904" y="29771"/>
                  </a:lnTo>
                  <a:lnTo>
                    <a:pt x="99577" y="38914"/>
                  </a:lnTo>
                  <a:lnTo>
                    <a:pt x="109565" y="43723"/>
                  </a:lnTo>
                  <a:lnTo>
                    <a:pt x="118763" y="47775"/>
                  </a:lnTo>
                  <a:lnTo>
                    <a:pt x="127436" y="51324"/>
                  </a:lnTo>
                  <a:lnTo>
                    <a:pt x="135757" y="54536"/>
                  </a:lnTo>
                  <a:lnTo>
                    <a:pt x="144691" y="58371"/>
                  </a:lnTo>
                  <a:lnTo>
                    <a:pt x="163650" y="67147"/>
                  </a:lnTo>
                  <a:lnTo>
                    <a:pt x="173446" y="71012"/>
                  </a:lnTo>
                  <a:lnTo>
                    <a:pt x="183364" y="74434"/>
                  </a:lnTo>
                  <a:lnTo>
                    <a:pt x="193363" y="77563"/>
                  </a:lnTo>
                  <a:lnTo>
                    <a:pt x="213503" y="83297"/>
                  </a:lnTo>
                  <a:lnTo>
                    <a:pt x="223616" y="86012"/>
                  </a:lnTo>
                  <a:lnTo>
                    <a:pt x="232897" y="89514"/>
                  </a:lnTo>
                  <a:lnTo>
                    <a:pt x="241625" y="93543"/>
                  </a:lnTo>
                  <a:lnTo>
                    <a:pt x="249983" y="97922"/>
                  </a:lnTo>
                  <a:lnTo>
                    <a:pt x="256402" y="100842"/>
                  </a:lnTo>
                  <a:lnTo>
                    <a:pt x="261528" y="102788"/>
                  </a:lnTo>
                  <a:lnTo>
                    <a:pt x="274320" y="10668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"/>
            <p:cNvSpPr/>
            <p:nvPr/>
          </p:nvSpPr>
          <p:spPr>
            <a:xfrm>
              <a:off x="1531620" y="2186940"/>
              <a:ext cx="68581" cy="236221"/>
            </a:xfrm>
            <a:custGeom>
              <a:avLst/>
              <a:gdLst/>
              <a:ahLst/>
              <a:cxnLst/>
              <a:rect l="0" t="0" r="0" b="0"/>
              <a:pathLst>
                <a:path w="68581" h="236221">
                  <a:moveTo>
                    <a:pt x="0" y="0"/>
                  </a:moveTo>
                  <a:lnTo>
                    <a:pt x="4045" y="4045"/>
                  </a:lnTo>
                  <a:lnTo>
                    <a:pt x="5237" y="6084"/>
                  </a:lnTo>
                  <a:lnTo>
                    <a:pt x="7761" y="13844"/>
                  </a:lnTo>
                  <a:lnTo>
                    <a:pt x="9407" y="17696"/>
                  </a:lnTo>
                  <a:lnTo>
                    <a:pt x="11352" y="21957"/>
                  </a:lnTo>
                  <a:lnTo>
                    <a:pt x="12648" y="26491"/>
                  </a:lnTo>
                  <a:lnTo>
                    <a:pt x="13512" y="31208"/>
                  </a:lnTo>
                  <a:lnTo>
                    <a:pt x="14088" y="36045"/>
                  </a:lnTo>
                  <a:lnTo>
                    <a:pt x="14472" y="40963"/>
                  </a:lnTo>
                  <a:lnTo>
                    <a:pt x="14728" y="45936"/>
                  </a:lnTo>
                  <a:lnTo>
                    <a:pt x="14899" y="50944"/>
                  </a:lnTo>
                  <a:lnTo>
                    <a:pt x="15139" y="70128"/>
                  </a:lnTo>
                  <a:lnTo>
                    <a:pt x="15210" y="91899"/>
                  </a:lnTo>
                  <a:lnTo>
                    <a:pt x="16067" y="99366"/>
                  </a:lnTo>
                  <a:lnTo>
                    <a:pt x="17484" y="106884"/>
                  </a:lnTo>
                  <a:lnTo>
                    <a:pt x="19276" y="114436"/>
                  </a:lnTo>
                  <a:lnTo>
                    <a:pt x="20471" y="122011"/>
                  </a:lnTo>
                  <a:lnTo>
                    <a:pt x="21267" y="129600"/>
                  </a:lnTo>
                  <a:lnTo>
                    <a:pt x="21798" y="137200"/>
                  </a:lnTo>
                  <a:lnTo>
                    <a:pt x="22999" y="144807"/>
                  </a:lnTo>
                  <a:lnTo>
                    <a:pt x="24646" y="152418"/>
                  </a:lnTo>
                  <a:lnTo>
                    <a:pt x="26591" y="160032"/>
                  </a:lnTo>
                  <a:lnTo>
                    <a:pt x="28734" y="166801"/>
                  </a:lnTo>
                  <a:lnTo>
                    <a:pt x="31009" y="173008"/>
                  </a:lnTo>
                  <a:lnTo>
                    <a:pt x="33373" y="178838"/>
                  </a:lnTo>
                  <a:lnTo>
                    <a:pt x="35795" y="184419"/>
                  </a:lnTo>
                  <a:lnTo>
                    <a:pt x="40745" y="195135"/>
                  </a:lnTo>
                  <a:lnTo>
                    <a:pt x="48291" y="210688"/>
                  </a:lnTo>
                  <a:lnTo>
                    <a:pt x="50821" y="214966"/>
                  </a:lnTo>
                  <a:lnTo>
                    <a:pt x="53354" y="218664"/>
                  </a:lnTo>
                  <a:lnTo>
                    <a:pt x="55889" y="221976"/>
                  </a:lnTo>
                  <a:lnTo>
                    <a:pt x="58426" y="225030"/>
                  </a:lnTo>
                  <a:lnTo>
                    <a:pt x="60964" y="227914"/>
                  </a:lnTo>
                  <a:lnTo>
                    <a:pt x="68580" y="23622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"/>
            <p:cNvSpPr/>
            <p:nvPr/>
          </p:nvSpPr>
          <p:spPr>
            <a:xfrm>
              <a:off x="1524000" y="2354580"/>
              <a:ext cx="144781" cy="22861"/>
            </a:xfrm>
            <a:custGeom>
              <a:avLst/>
              <a:gdLst/>
              <a:ahLst/>
              <a:cxnLst/>
              <a:rect l="0" t="0" r="0" b="0"/>
              <a:pathLst>
                <a:path w="144781" h="22861">
                  <a:moveTo>
                    <a:pt x="0" y="22860"/>
                  </a:moveTo>
                  <a:lnTo>
                    <a:pt x="4045" y="18815"/>
                  </a:lnTo>
                  <a:lnTo>
                    <a:pt x="6084" y="17623"/>
                  </a:lnTo>
                  <a:lnTo>
                    <a:pt x="8289" y="16829"/>
                  </a:lnTo>
                  <a:lnTo>
                    <a:pt x="10606" y="16300"/>
                  </a:lnTo>
                  <a:lnTo>
                    <a:pt x="12997" y="15100"/>
                  </a:lnTo>
                  <a:lnTo>
                    <a:pt x="15438" y="13453"/>
                  </a:lnTo>
                  <a:lnTo>
                    <a:pt x="17912" y="11509"/>
                  </a:lnTo>
                  <a:lnTo>
                    <a:pt x="22101" y="10212"/>
                  </a:lnTo>
                  <a:lnTo>
                    <a:pt x="27434" y="9348"/>
                  </a:lnTo>
                  <a:lnTo>
                    <a:pt x="33530" y="8772"/>
                  </a:lnTo>
                  <a:lnTo>
                    <a:pt x="40133" y="8388"/>
                  </a:lnTo>
                  <a:lnTo>
                    <a:pt x="54244" y="7961"/>
                  </a:lnTo>
                  <a:lnTo>
                    <a:pt x="61562" y="7001"/>
                  </a:lnTo>
                  <a:lnTo>
                    <a:pt x="68982" y="5514"/>
                  </a:lnTo>
                  <a:lnTo>
                    <a:pt x="76468" y="3676"/>
                  </a:lnTo>
                  <a:lnTo>
                    <a:pt x="83999" y="2451"/>
                  </a:lnTo>
                  <a:lnTo>
                    <a:pt x="91559" y="1634"/>
                  </a:lnTo>
                  <a:lnTo>
                    <a:pt x="99139" y="1089"/>
                  </a:lnTo>
                  <a:lnTo>
                    <a:pt x="105887" y="726"/>
                  </a:lnTo>
                  <a:lnTo>
                    <a:pt x="117898" y="323"/>
                  </a:lnTo>
                  <a:lnTo>
                    <a:pt x="14478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9"/>
            <p:cNvSpPr/>
            <p:nvPr/>
          </p:nvSpPr>
          <p:spPr>
            <a:xfrm>
              <a:off x="1805940" y="2164081"/>
              <a:ext cx="224024" cy="297180"/>
            </a:xfrm>
            <a:custGeom>
              <a:avLst/>
              <a:gdLst/>
              <a:ahLst/>
              <a:cxnLst/>
              <a:rect l="0" t="0" r="0" b="0"/>
              <a:pathLst>
                <a:path w="224024" h="297180">
                  <a:moveTo>
                    <a:pt x="0" y="15239"/>
                  </a:moveTo>
                  <a:lnTo>
                    <a:pt x="6561" y="8678"/>
                  </a:lnTo>
                  <a:lnTo>
                    <a:pt x="11665" y="8090"/>
                  </a:lnTo>
                  <a:lnTo>
                    <a:pt x="15397" y="7933"/>
                  </a:lnTo>
                  <a:lnTo>
                    <a:pt x="20425" y="6982"/>
                  </a:lnTo>
                  <a:lnTo>
                    <a:pt x="26317" y="5501"/>
                  </a:lnTo>
                  <a:lnTo>
                    <a:pt x="32785" y="3667"/>
                  </a:lnTo>
                  <a:lnTo>
                    <a:pt x="39636" y="2444"/>
                  </a:lnTo>
                  <a:lnTo>
                    <a:pt x="46744" y="1629"/>
                  </a:lnTo>
                  <a:lnTo>
                    <a:pt x="54023" y="1086"/>
                  </a:lnTo>
                  <a:lnTo>
                    <a:pt x="62262" y="723"/>
                  </a:lnTo>
                  <a:lnTo>
                    <a:pt x="80448" y="321"/>
                  </a:lnTo>
                  <a:lnTo>
                    <a:pt x="202405" y="0"/>
                  </a:lnTo>
                  <a:lnTo>
                    <a:pt x="206903" y="846"/>
                  </a:lnTo>
                  <a:lnTo>
                    <a:pt x="210749" y="2257"/>
                  </a:lnTo>
                  <a:lnTo>
                    <a:pt x="217279" y="6083"/>
                  </a:lnTo>
                  <a:lnTo>
                    <a:pt x="223004" y="10605"/>
                  </a:lnTo>
                  <a:lnTo>
                    <a:pt x="224023" y="12997"/>
                  </a:lnTo>
                  <a:lnTo>
                    <a:pt x="223855" y="15437"/>
                  </a:lnTo>
                  <a:lnTo>
                    <a:pt x="222897" y="17911"/>
                  </a:lnTo>
                  <a:lnTo>
                    <a:pt x="217316" y="25176"/>
                  </a:lnTo>
                  <a:lnTo>
                    <a:pt x="213458" y="29484"/>
                  </a:lnTo>
                  <a:lnTo>
                    <a:pt x="204655" y="38786"/>
                  </a:lnTo>
                  <a:lnTo>
                    <a:pt x="199936" y="43637"/>
                  </a:lnTo>
                  <a:lnTo>
                    <a:pt x="195097" y="49411"/>
                  </a:lnTo>
                  <a:lnTo>
                    <a:pt x="190178" y="55800"/>
                  </a:lnTo>
                  <a:lnTo>
                    <a:pt x="185206" y="62600"/>
                  </a:lnTo>
                  <a:lnTo>
                    <a:pt x="179350" y="69673"/>
                  </a:lnTo>
                  <a:lnTo>
                    <a:pt x="172907" y="76928"/>
                  </a:lnTo>
                  <a:lnTo>
                    <a:pt x="158974" y="91763"/>
                  </a:lnTo>
                  <a:lnTo>
                    <a:pt x="144315" y="106823"/>
                  </a:lnTo>
                  <a:lnTo>
                    <a:pt x="137697" y="114395"/>
                  </a:lnTo>
                  <a:lnTo>
                    <a:pt x="131591" y="121983"/>
                  </a:lnTo>
                  <a:lnTo>
                    <a:pt x="125828" y="129582"/>
                  </a:lnTo>
                  <a:lnTo>
                    <a:pt x="114908" y="144798"/>
                  </a:lnTo>
                  <a:lnTo>
                    <a:pt x="109625" y="152412"/>
                  </a:lnTo>
                  <a:lnTo>
                    <a:pt x="104410" y="160874"/>
                  </a:lnTo>
                  <a:lnTo>
                    <a:pt x="99240" y="169903"/>
                  </a:lnTo>
                  <a:lnTo>
                    <a:pt x="89827" y="187272"/>
                  </a:lnTo>
                  <a:lnTo>
                    <a:pt x="82821" y="200636"/>
                  </a:lnTo>
                  <a:lnTo>
                    <a:pt x="79768" y="208264"/>
                  </a:lnTo>
                  <a:lnTo>
                    <a:pt x="76885" y="216735"/>
                  </a:lnTo>
                  <a:lnTo>
                    <a:pt x="74117" y="225770"/>
                  </a:lnTo>
                  <a:lnTo>
                    <a:pt x="71425" y="233486"/>
                  </a:lnTo>
                  <a:lnTo>
                    <a:pt x="68783" y="240324"/>
                  </a:lnTo>
                  <a:lnTo>
                    <a:pt x="66175" y="246576"/>
                  </a:lnTo>
                  <a:lnTo>
                    <a:pt x="64437" y="252437"/>
                  </a:lnTo>
                  <a:lnTo>
                    <a:pt x="63278" y="258037"/>
                  </a:lnTo>
                  <a:lnTo>
                    <a:pt x="62505" y="263465"/>
                  </a:lnTo>
                  <a:lnTo>
                    <a:pt x="61647" y="271753"/>
                  </a:lnTo>
                  <a:lnTo>
                    <a:pt x="61266" y="278258"/>
                  </a:lnTo>
                  <a:lnTo>
                    <a:pt x="61096" y="283972"/>
                  </a:lnTo>
                  <a:lnTo>
                    <a:pt x="61898" y="286681"/>
                  </a:lnTo>
                  <a:lnTo>
                    <a:pt x="63278" y="289334"/>
                  </a:lnTo>
                  <a:lnTo>
                    <a:pt x="68580" y="297179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0"/>
            <p:cNvSpPr/>
            <p:nvPr/>
          </p:nvSpPr>
          <p:spPr>
            <a:xfrm>
              <a:off x="1775460" y="2324100"/>
              <a:ext cx="220981" cy="15241"/>
            </a:xfrm>
            <a:custGeom>
              <a:avLst/>
              <a:gdLst/>
              <a:ahLst/>
              <a:cxnLst/>
              <a:rect l="0" t="0" r="0" b="0"/>
              <a:pathLst>
                <a:path w="220981" h="15241">
                  <a:moveTo>
                    <a:pt x="0" y="15240"/>
                  </a:moveTo>
                  <a:lnTo>
                    <a:pt x="0" y="8679"/>
                  </a:lnTo>
                  <a:lnTo>
                    <a:pt x="847" y="8326"/>
                  </a:lnTo>
                  <a:lnTo>
                    <a:pt x="4045" y="7934"/>
                  </a:lnTo>
                  <a:lnTo>
                    <a:pt x="10606" y="7713"/>
                  </a:lnTo>
                  <a:lnTo>
                    <a:pt x="13844" y="6836"/>
                  </a:lnTo>
                  <a:lnTo>
                    <a:pt x="17696" y="5403"/>
                  </a:lnTo>
                  <a:lnTo>
                    <a:pt x="21957" y="3602"/>
                  </a:lnTo>
                  <a:lnTo>
                    <a:pt x="27338" y="2402"/>
                  </a:lnTo>
                  <a:lnTo>
                    <a:pt x="33465" y="1601"/>
                  </a:lnTo>
                  <a:lnTo>
                    <a:pt x="40090" y="1067"/>
                  </a:lnTo>
                  <a:lnTo>
                    <a:pt x="47894" y="712"/>
                  </a:lnTo>
                  <a:lnTo>
                    <a:pt x="65595" y="316"/>
                  </a:lnTo>
                  <a:lnTo>
                    <a:pt x="22098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"/>
            <p:cNvSpPr/>
            <p:nvPr/>
          </p:nvSpPr>
          <p:spPr>
            <a:xfrm>
              <a:off x="2028867" y="2217513"/>
              <a:ext cx="194890" cy="227915"/>
            </a:xfrm>
            <a:custGeom>
              <a:avLst/>
              <a:gdLst/>
              <a:ahLst/>
              <a:cxnLst/>
              <a:rect l="0" t="0" r="0" b="0"/>
              <a:pathLst>
                <a:path w="194890" h="227915">
                  <a:moveTo>
                    <a:pt x="89493" y="7527"/>
                  </a:moveTo>
                  <a:lnTo>
                    <a:pt x="89493" y="221"/>
                  </a:lnTo>
                  <a:lnTo>
                    <a:pt x="85448" y="0"/>
                  </a:lnTo>
                  <a:lnTo>
                    <a:pt x="83409" y="816"/>
                  </a:lnTo>
                  <a:lnTo>
                    <a:pt x="78887" y="3980"/>
                  </a:lnTo>
                  <a:lnTo>
                    <a:pt x="74055" y="8209"/>
                  </a:lnTo>
                  <a:lnTo>
                    <a:pt x="68238" y="14603"/>
                  </a:lnTo>
                  <a:lnTo>
                    <a:pt x="64316" y="19865"/>
                  </a:lnTo>
                  <a:lnTo>
                    <a:pt x="55443" y="32484"/>
                  </a:lnTo>
                  <a:lnTo>
                    <a:pt x="30937" y="68764"/>
                  </a:lnTo>
                  <a:lnTo>
                    <a:pt x="25902" y="77138"/>
                  </a:lnTo>
                  <a:lnTo>
                    <a:pt x="20852" y="86108"/>
                  </a:lnTo>
                  <a:lnTo>
                    <a:pt x="15793" y="95474"/>
                  </a:lnTo>
                  <a:lnTo>
                    <a:pt x="11573" y="104258"/>
                  </a:lnTo>
                  <a:lnTo>
                    <a:pt x="7913" y="112655"/>
                  </a:lnTo>
                  <a:lnTo>
                    <a:pt x="4626" y="120792"/>
                  </a:lnTo>
                  <a:lnTo>
                    <a:pt x="2435" y="129604"/>
                  </a:lnTo>
                  <a:lnTo>
                    <a:pt x="974" y="138865"/>
                  </a:lnTo>
                  <a:lnTo>
                    <a:pt x="0" y="148426"/>
                  </a:lnTo>
                  <a:lnTo>
                    <a:pt x="198" y="157340"/>
                  </a:lnTo>
                  <a:lnTo>
                    <a:pt x="1176" y="165822"/>
                  </a:lnTo>
                  <a:lnTo>
                    <a:pt x="2675" y="174017"/>
                  </a:lnTo>
                  <a:lnTo>
                    <a:pt x="5368" y="181174"/>
                  </a:lnTo>
                  <a:lnTo>
                    <a:pt x="8856" y="187638"/>
                  </a:lnTo>
                  <a:lnTo>
                    <a:pt x="12875" y="193641"/>
                  </a:lnTo>
                  <a:lnTo>
                    <a:pt x="17248" y="199336"/>
                  </a:lnTo>
                  <a:lnTo>
                    <a:pt x="21856" y="204827"/>
                  </a:lnTo>
                  <a:lnTo>
                    <a:pt x="26621" y="210180"/>
                  </a:lnTo>
                  <a:lnTo>
                    <a:pt x="33185" y="214596"/>
                  </a:lnTo>
                  <a:lnTo>
                    <a:pt x="40948" y="218386"/>
                  </a:lnTo>
                  <a:lnTo>
                    <a:pt x="49509" y="221760"/>
                  </a:lnTo>
                  <a:lnTo>
                    <a:pt x="58604" y="224009"/>
                  </a:lnTo>
                  <a:lnTo>
                    <a:pt x="68053" y="225508"/>
                  </a:lnTo>
                  <a:lnTo>
                    <a:pt x="77740" y="226508"/>
                  </a:lnTo>
                  <a:lnTo>
                    <a:pt x="87584" y="227174"/>
                  </a:lnTo>
                  <a:lnTo>
                    <a:pt x="97533" y="227619"/>
                  </a:lnTo>
                  <a:lnTo>
                    <a:pt x="107553" y="227914"/>
                  </a:lnTo>
                  <a:lnTo>
                    <a:pt x="117620" y="227266"/>
                  </a:lnTo>
                  <a:lnTo>
                    <a:pt x="127717" y="225986"/>
                  </a:lnTo>
                  <a:lnTo>
                    <a:pt x="137836" y="224286"/>
                  </a:lnTo>
                  <a:lnTo>
                    <a:pt x="146275" y="221460"/>
                  </a:lnTo>
                  <a:lnTo>
                    <a:pt x="153594" y="217883"/>
                  </a:lnTo>
                  <a:lnTo>
                    <a:pt x="167089" y="209392"/>
                  </a:lnTo>
                  <a:lnTo>
                    <a:pt x="181553" y="199974"/>
                  </a:lnTo>
                  <a:lnTo>
                    <a:pt x="186426" y="193398"/>
                  </a:lnTo>
                  <a:lnTo>
                    <a:pt x="189675" y="185628"/>
                  </a:lnTo>
                  <a:lnTo>
                    <a:pt x="191841" y="177061"/>
                  </a:lnTo>
                  <a:lnTo>
                    <a:pt x="193285" y="168810"/>
                  </a:lnTo>
                  <a:lnTo>
                    <a:pt x="194247" y="160769"/>
                  </a:lnTo>
                  <a:lnTo>
                    <a:pt x="194889" y="152868"/>
                  </a:lnTo>
                  <a:lnTo>
                    <a:pt x="194471" y="144215"/>
                  </a:lnTo>
                  <a:lnTo>
                    <a:pt x="193345" y="135059"/>
                  </a:lnTo>
                  <a:lnTo>
                    <a:pt x="191747" y="125568"/>
                  </a:lnTo>
                  <a:lnTo>
                    <a:pt x="188143" y="115855"/>
                  </a:lnTo>
                  <a:lnTo>
                    <a:pt x="183199" y="105992"/>
                  </a:lnTo>
                  <a:lnTo>
                    <a:pt x="177364" y="96030"/>
                  </a:lnTo>
                  <a:lnTo>
                    <a:pt x="166364" y="78189"/>
                  </a:lnTo>
                  <a:lnTo>
                    <a:pt x="161061" y="69875"/>
                  </a:lnTo>
                  <a:lnTo>
                    <a:pt x="154985" y="61792"/>
                  </a:lnTo>
                  <a:lnTo>
                    <a:pt x="148394" y="53864"/>
                  </a:lnTo>
                  <a:lnTo>
                    <a:pt x="141460" y="46038"/>
                  </a:lnTo>
                  <a:lnTo>
                    <a:pt x="134298" y="39975"/>
                  </a:lnTo>
                  <a:lnTo>
                    <a:pt x="126983" y="35086"/>
                  </a:lnTo>
                  <a:lnTo>
                    <a:pt x="119566" y="30979"/>
                  </a:lnTo>
                  <a:lnTo>
                    <a:pt x="102294" y="21901"/>
                  </a:lnTo>
                  <a:lnTo>
                    <a:pt x="92947" y="17110"/>
                  </a:lnTo>
                  <a:lnTo>
                    <a:pt x="85869" y="13916"/>
                  </a:lnTo>
                  <a:lnTo>
                    <a:pt x="80304" y="11786"/>
                  </a:lnTo>
                  <a:lnTo>
                    <a:pt x="75746" y="10367"/>
                  </a:lnTo>
                  <a:lnTo>
                    <a:pt x="71862" y="9420"/>
                  </a:lnTo>
                  <a:lnTo>
                    <a:pt x="68425" y="8789"/>
                  </a:lnTo>
                  <a:lnTo>
                    <a:pt x="59013" y="7527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2"/>
            <p:cNvSpPr/>
            <p:nvPr/>
          </p:nvSpPr>
          <p:spPr>
            <a:xfrm>
              <a:off x="2293620" y="2293620"/>
              <a:ext cx="167641" cy="30481"/>
            </a:xfrm>
            <a:custGeom>
              <a:avLst/>
              <a:gdLst/>
              <a:ahLst/>
              <a:cxnLst/>
              <a:rect l="0" t="0" r="0" b="0"/>
              <a:pathLst>
                <a:path w="167641" h="30481">
                  <a:moveTo>
                    <a:pt x="0" y="30480"/>
                  </a:moveTo>
                  <a:lnTo>
                    <a:pt x="6561" y="30480"/>
                  </a:lnTo>
                  <a:lnTo>
                    <a:pt x="7760" y="29634"/>
                  </a:lnTo>
                  <a:lnTo>
                    <a:pt x="9407" y="28223"/>
                  </a:lnTo>
                  <a:lnTo>
                    <a:pt x="11352" y="26435"/>
                  </a:lnTo>
                  <a:lnTo>
                    <a:pt x="15188" y="25243"/>
                  </a:lnTo>
                  <a:lnTo>
                    <a:pt x="20285" y="24449"/>
                  </a:lnTo>
                  <a:lnTo>
                    <a:pt x="26223" y="23920"/>
                  </a:lnTo>
                  <a:lnTo>
                    <a:pt x="32722" y="22720"/>
                  </a:lnTo>
                  <a:lnTo>
                    <a:pt x="39595" y="21074"/>
                  </a:lnTo>
                  <a:lnTo>
                    <a:pt x="46717" y="19129"/>
                  </a:lnTo>
                  <a:lnTo>
                    <a:pt x="54005" y="17833"/>
                  </a:lnTo>
                  <a:lnTo>
                    <a:pt x="61403" y="16969"/>
                  </a:lnTo>
                  <a:lnTo>
                    <a:pt x="68875" y="16392"/>
                  </a:lnTo>
                  <a:lnTo>
                    <a:pt x="77244" y="15162"/>
                  </a:lnTo>
                  <a:lnTo>
                    <a:pt x="86209" y="13495"/>
                  </a:lnTo>
                  <a:lnTo>
                    <a:pt x="95573" y="11537"/>
                  </a:lnTo>
                  <a:lnTo>
                    <a:pt x="105202" y="10231"/>
                  </a:lnTo>
                  <a:lnTo>
                    <a:pt x="115008" y="9361"/>
                  </a:lnTo>
                  <a:lnTo>
                    <a:pt x="132395" y="8394"/>
                  </a:lnTo>
                  <a:lnTo>
                    <a:pt x="142944" y="7964"/>
                  </a:lnTo>
                  <a:lnTo>
                    <a:pt x="147790" y="7003"/>
                  </a:lnTo>
                  <a:lnTo>
                    <a:pt x="152713" y="5515"/>
                  </a:lnTo>
                  <a:lnTo>
                    <a:pt x="16764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"/>
            <p:cNvSpPr/>
            <p:nvPr/>
          </p:nvSpPr>
          <p:spPr>
            <a:xfrm>
              <a:off x="2484120" y="2190252"/>
              <a:ext cx="258027" cy="255769"/>
            </a:xfrm>
            <a:custGeom>
              <a:avLst/>
              <a:gdLst/>
              <a:ahLst/>
              <a:cxnLst/>
              <a:rect l="0" t="0" r="0" b="0"/>
              <a:pathLst>
                <a:path w="258027" h="255769">
                  <a:moveTo>
                    <a:pt x="0" y="34788"/>
                  </a:moveTo>
                  <a:lnTo>
                    <a:pt x="7306" y="27482"/>
                  </a:lnTo>
                  <a:lnTo>
                    <a:pt x="11996" y="25050"/>
                  </a:lnTo>
                  <a:lnTo>
                    <a:pt x="18878" y="21994"/>
                  </a:lnTo>
                  <a:lnTo>
                    <a:pt x="24759" y="20635"/>
                  </a:lnTo>
                  <a:lnTo>
                    <a:pt x="32453" y="17774"/>
                  </a:lnTo>
                  <a:lnTo>
                    <a:pt x="36876" y="15825"/>
                  </a:lnTo>
                  <a:lnTo>
                    <a:pt x="43211" y="13680"/>
                  </a:lnTo>
                  <a:lnTo>
                    <a:pt x="50820" y="11403"/>
                  </a:lnTo>
                  <a:lnTo>
                    <a:pt x="59280" y="9038"/>
                  </a:lnTo>
                  <a:lnTo>
                    <a:pt x="67460" y="7462"/>
                  </a:lnTo>
                  <a:lnTo>
                    <a:pt x="75453" y="6410"/>
                  </a:lnTo>
                  <a:lnTo>
                    <a:pt x="83323" y="5710"/>
                  </a:lnTo>
                  <a:lnTo>
                    <a:pt x="91955" y="5242"/>
                  </a:lnTo>
                  <a:lnTo>
                    <a:pt x="110578" y="4723"/>
                  </a:lnTo>
                  <a:lnTo>
                    <a:pt x="119439" y="3738"/>
                  </a:lnTo>
                  <a:lnTo>
                    <a:pt x="127886" y="2235"/>
                  </a:lnTo>
                  <a:lnTo>
                    <a:pt x="136057" y="386"/>
                  </a:lnTo>
                  <a:lnTo>
                    <a:pt x="144045" y="0"/>
                  </a:lnTo>
                  <a:lnTo>
                    <a:pt x="151910" y="590"/>
                  </a:lnTo>
                  <a:lnTo>
                    <a:pt x="159693" y="1829"/>
                  </a:lnTo>
                  <a:lnTo>
                    <a:pt x="166576" y="2655"/>
                  </a:lnTo>
                  <a:lnTo>
                    <a:pt x="172857" y="3206"/>
                  </a:lnTo>
                  <a:lnTo>
                    <a:pt x="178738" y="3574"/>
                  </a:lnTo>
                  <a:lnTo>
                    <a:pt x="189788" y="3982"/>
                  </a:lnTo>
                  <a:lnTo>
                    <a:pt x="195106" y="4091"/>
                  </a:lnTo>
                  <a:lnTo>
                    <a:pt x="199497" y="5010"/>
                  </a:lnTo>
                  <a:lnTo>
                    <a:pt x="206634" y="8289"/>
                  </a:lnTo>
                  <a:lnTo>
                    <a:pt x="208030" y="10349"/>
                  </a:lnTo>
                  <a:lnTo>
                    <a:pt x="208113" y="12569"/>
                  </a:lnTo>
                  <a:lnTo>
                    <a:pt x="207322" y="14895"/>
                  </a:lnTo>
                  <a:lnTo>
                    <a:pt x="204185" y="19738"/>
                  </a:lnTo>
                  <a:lnTo>
                    <a:pt x="202164" y="22215"/>
                  </a:lnTo>
                  <a:lnTo>
                    <a:pt x="195402" y="27225"/>
                  </a:lnTo>
                  <a:lnTo>
                    <a:pt x="191228" y="29746"/>
                  </a:lnTo>
                  <a:lnTo>
                    <a:pt x="179817" y="37063"/>
                  </a:lnTo>
                  <a:lnTo>
                    <a:pt x="173218" y="41385"/>
                  </a:lnTo>
                  <a:lnTo>
                    <a:pt x="166279" y="45113"/>
                  </a:lnTo>
                  <a:lnTo>
                    <a:pt x="159112" y="48444"/>
                  </a:lnTo>
                  <a:lnTo>
                    <a:pt x="151795" y="51512"/>
                  </a:lnTo>
                  <a:lnTo>
                    <a:pt x="144377" y="54404"/>
                  </a:lnTo>
                  <a:lnTo>
                    <a:pt x="129361" y="59876"/>
                  </a:lnTo>
                  <a:lnTo>
                    <a:pt x="122648" y="63366"/>
                  </a:lnTo>
                  <a:lnTo>
                    <a:pt x="116478" y="67387"/>
                  </a:lnTo>
                  <a:lnTo>
                    <a:pt x="110672" y="71761"/>
                  </a:lnTo>
                  <a:lnTo>
                    <a:pt x="105108" y="75523"/>
                  </a:lnTo>
                  <a:lnTo>
                    <a:pt x="99705" y="78878"/>
                  </a:lnTo>
                  <a:lnTo>
                    <a:pt x="94410" y="81962"/>
                  </a:lnTo>
                  <a:lnTo>
                    <a:pt x="90034" y="84864"/>
                  </a:lnTo>
                  <a:lnTo>
                    <a:pt x="82913" y="90346"/>
                  </a:lnTo>
                  <a:lnTo>
                    <a:pt x="81522" y="92994"/>
                  </a:lnTo>
                  <a:lnTo>
                    <a:pt x="81441" y="95605"/>
                  </a:lnTo>
                  <a:lnTo>
                    <a:pt x="82234" y="98193"/>
                  </a:lnTo>
                  <a:lnTo>
                    <a:pt x="85373" y="103326"/>
                  </a:lnTo>
                  <a:lnTo>
                    <a:pt x="87395" y="105880"/>
                  </a:lnTo>
                  <a:lnTo>
                    <a:pt x="94158" y="110976"/>
                  </a:lnTo>
                  <a:lnTo>
                    <a:pt x="98332" y="113520"/>
                  </a:lnTo>
                  <a:lnTo>
                    <a:pt x="104501" y="116063"/>
                  </a:lnTo>
                  <a:lnTo>
                    <a:pt x="112001" y="118605"/>
                  </a:lnTo>
                  <a:lnTo>
                    <a:pt x="120387" y="121146"/>
                  </a:lnTo>
                  <a:lnTo>
                    <a:pt x="129365" y="124533"/>
                  </a:lnTo>
                  <a:lnTo>
                    <a:pt x="138737" y="128485"/>
                  </a:lnTo>
                  <a:lnTo>
                    <a:pt x="148372" y="132813"/>
                  </a:lnTo>
                  <a:lnTo>
                    <a:pt x="157334" y="136545"/>
                  </a:lnTo>
                  <a:lnTo>
                    <a:pt x="165850" y="139879"/>
                  </a:lnTo>
                  <a:lnTo>
                    <a:pt x="174067" y="142949"/>
                  </a:lnTo>
                  <a:lnTo>
                    <a:pt x="182931" y="145842"/>
                  </a:lnTo>
                  <a:lnTo>
                    <a:pt x="192228" y="148617"/>
                  </a:lnTo>
                  <a:lnTo>
                    <a:pt x="201812" y="151314"/>
                  </a:lnTo>
                  <a:lnTo>
                    <a:pt x="210741" y="154806"/>
                  </a:lnTo>
                  <a:lnTo>
                    <a:pt x="219234" y="158827"/>
                  </a:lnTo>
                  <a:lnTo>
                    <a:pt x="241065" y="170318"/>
                  </a:lnTo>
                  <a:lnTo>
                    <a:pt x="247070" y="173401"/>
                  </a:lnTo>
                  <a:lnTo>
                    <a:pt x="251074" y="177151"/>
                  </a:lnTo>
                  <a:lnTo>
                    <a:pt x="253742" y="181343"/>
                  </a:lnTo>
                  <a:lnTo>
                    <a:pt x="255521" y="185831"/>
                  </a:lnTo>
                  <a:lnTo>
                    <a:pt x="257499" y="193076"/>
                  </a:lnTo>
                  <a:lnTo>
                    <a:pt x="258026" y="196194"/>
                  </a:lnTo>
                  <a:lnTo>
                    <a:pt x="257531" y="199118"/>
                  </a:lnTo>
                  <a:lnTo>
                    <a:pt x="254723" y="204626"/>
                  </a:lnTo>
                  <a:lnTo>
                    <a:pt x="251095" y="208127"/>
                  </a:lnTo>
                  <a:lnTo>
                    <a:pt x="246137" y="212154"/>
                  </a:lnTo>
                  <a:lnTo>
                    <a:pt x="240291" y="216532"/>
                  </a:lnTo>
                  <a:lnTo>
                    <a:pt x="233008" y="220297"/>
                  </a:lnTo>
                  <a:lnTo>
                    <a:pt x="224765" y="223655"/>
                  </a:lnTo>
                  <a:lnTo>
                    <a:pt x="215883" y="226739"/>
                  </a:lnTo>
                  <a:lnTo>
                    <a:pt x="206576" y="229642"/>
                  </a:lnTo>
                  <a:lnTo>
                    <a:pt x="187202" y="235126"/>
                  </a:lnTo>
                  <a:lnTo>
                    <a:pt x="157255" y="242973"/>
                  </a:lnTo>
                  <a:lnTo>
                    <a:pt x="134803" y="248106"/>
                  </a:lnTo>
                  <a:lnTo>
                    <a:pt x="122888" y="250660"/>
                  </a:lnTo>
                  <a:lnTo>
                    <a:pt x="112406" y="252363"/>
                  </a:lnTo>
                  <a:lnTo>
                    <a:pt x="102877" y="253498"/>
                  </a:lnTo>
                  <a:lnTo>
                    <a:pt x="93985" y="254255"/>
                  </a:lnTo>
                  <a:lnTo>
                    <a:pt x="84670" y="254759"/>
                  </a:lnTo>
                  <a:lnTo>
                    <a:pt x="65289" y="255320"/>
                  </a:lnTo>
                  <a:lnTo>
                    <a:pt x="34715" y="255742"/>
                  </a:lnTo>
                  <a:lnTo>
                    <a:pt x="30480" y="255768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4"/>
            <p:cNvSpPr/>
            <p:nvPr/>
          </p:nvSpPr>
          <p:spPr>
            <a:xfrm>
              <a:off x="2712720" y="2278380"/>
              <a:ext cx="213361" cy="167641"/>
            </a:xfrm>
            <a:custGeom>
              <a:avLst/>
              <a:gdLst/>
              <a:ahLst/>
              <a:cxnLst/>
              <a:rect l="0" t="0" r="0" b="0"/>
              <a:pathLst>
                <a:path w="213361" h="167641">
                  <a:moveTo>
                    <a:pt x="213360" y="0"/>
                  </a:moveTo>
                  <a:lnTo>
                    <a:pt x="209315" y="4045"/>
                  </a:lnTo>
                  <a:lnTo>
                    <a:pt x="202813" y="8289"/>
                  </a:lnTo>
                  <a:lnTo>
                    <a:pt x="198709" y="10606"/>
                  </a:lnTo>
                  <a:lnTo>
                    <a:pt x="194279" y="13844"/>
                  </a:lnTo>
                  <a:lnTo>
                    <a:pt x="189633" y="17696"/>
                  </a:lnTo>
                  <a:lnTo>
                    <a:pt x="184842" y="21957"/>
                  </a:lnTo>
                  <a:lnTo>
                    <a:pt x="179108" y="26492"/>
                  </a:lnTo>
                  <a:lnTo>
                    <a:pt x="172746" y="31208"/>
                  </a:lnTo>
                  <a:lnTo>
                    <a:pt x="158056" y="41810"/>
                  </a:lnTo>
                  <a:lnTo>
                    <a:pt x="131592" y="61213"/>
                  </a:lnTo>
                  <a:lnTo>
                    <a:pt x="106442" y="78909"/>
                  </a:lnTo>
                  <a:lnTo>
                    <a:pt x="87665" y="92644"/>
                  </a:lnTo>
                  <a:lnTo>
                    <a:pt x="78763" y="99863"/>
                  </a:lnTo>
                  <a:lnTo>
                    <a:pt x="70289" y="107215"/>
                  </a:lnTo>
                  <a:lnTo>
                    <a:pt x="54946" y="121311"/>
                  </a:lnTo>
                  <a:lnTo>
                    <a:pt x="42483" y="133221"/>
                  </a:lnTo>
                  <a:lnTo>
                    <a:pt x="36789" y="137921"/>
                  </a:lnTo>
                  <a:lnTo>
                    <a:pt x="31299" y="141900"/>
                  </a:lnTo>
                  <a:lnTo>
                    <a:pt x="25946" y="145400"/>
                  </a:lnTo>
                  <a:lnTo>
                    <a:pt x="20684" y="148580"/>
                  </a:lnTo>
                  <a:lnTo>
                    <a:pt x="15483" y="151547"/>
                  </a:lnTo>
                  <a:lnTo>
                    <a:pt x="10322" y="154371"/>
                  </a:lnTo>
                  <a:lnTo>
                    <a:pt x="6881" y="157101"/>
                  </a:lnTo>
                  <a:lnTo>
                    <a:pt x="4588" y="159767"/>
                  </a:lnTo>
                  <a:lnTo>
                    <a:pt x="0" y="16764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5"/>
            <p:cNvSpPr/>
            <p:nvPr/>
          </p:nvSpPr>
          <p:spPr>
            <a:xfrm>
              <a:off x="2750820" y="2316480"/>
              <a:ext cx="259081" cy="106681"/>
            </a:xfrm>
            <a:custGeom>
              <a:avLst/>
              <a:gdLst/>
              <a:ahLst/>
              <a:cxnLst/>
              <a:rect l="0" t="0" r="0" b="0"/>
              <a:pathLst>
                <a:path w="259081" h="106681">
                  <a:moveTo>
                    <a:pt x="0" y="0"/>
                  </a:moveTo>
                  <a:lnTo>
                    <a:pt x="10606" y="0"/>
                  </a:lnTo>
                  <a:lnTo>
                    <a:pt x="12997" y="847"/>
                  </a:lnTo>
                  <a:lnTo>
                    <a:pt x="17912" y="4045"/>
                  </a:lnTo>
                  <a:lnTo>
                    <a:pt x="21255" y="6084"/>
                  </a:lnTo>
                  <a:lnTo>
                    <a:pt x="25176" y="8289"/>
                  </a:lnTo>
                  <a:lnTo>
                    <a:pt x="29485" y="10606"/>
                  </a:lnTo>
                  <a:lnTo>
                    <a:pt x="33203" y="12998"/>
                  </a:lnTo>
                  <a:lnTo>
                    <a:pt x="36529" y="15438"/>
                  </a:lnTo>
                  <a:lnTo>
                    <a:pt x="39593" y="17912"/>
                  </a:lnTo>
                  <a:lnTo>
                    <a:pt x="44175" y="21255"/>
                  </a:lnTo>
                  <a:lnTo>
                    <a:pt x="56040" y="29485"/>
                  </a:lnTo>
                  <a:lnTo>
                    <a:pt x="77000" y="43638"/>
                  </a:lnTo>
                  <a:lnTo>
                    <a:pt x="84353" y="47719"/>
                  </a:lnTo>
                  <a:lnTo>
                    <a:pt x="91796" y="51286"/>
                  </a:lnTo>
                  <a:lnTo>
                    <a:pt x="99297" y="54511"/>
                  </a:lnTo>
                  <a:lnTo>
                    <a:pt x="106838" y="58354"/>
                  </a:lnTo>
                  <a:lnTo>
                    <a:pt x="114405" y="62609"/>
                  </a:lnTo>
                  <a:lnTo>
                    <a:pt x="121990" y="67140"/>
                  </a:lnTo>
                  <a:lnTo>
                    <a:pt x="130433" y="71007"/>
                  </a:lnTo>
                  <a:lnTo>
                    <a:pt x="139449" y="74431"/>
                  </a:lnTo>
                  <a:lnTo>
                    <a:pt x="148846" y="77561"/>
                  </a:lnTo>
                  <a:lnTo>
                    <a:pt x="170576" y="85554"/>
                  </a:lnTo>
                  <a:lnTo>
                    <a:pt x="182298" y="90056"/>
                  </a:lnTo>
                  <a:lnTo>
                    <a:pt x="193498" y="93057"/>
                  </a:lnTo>
                  <a:lnTo>
                    <a:pt x="204352" y="95058"/>
                  </a:lnTo>
                  <a:lnTo>
                    <a:pt x="214975" y="96392"/>
                  </a:lnTo>
                  <a:lnTo>
                    <a:pt x="224596" y="98128"/>
                  </a:lnTo>
                  <a:lnTo>
                    <a:pt x="233551" y="100132"/>
                  </a:lnTo>
                  <a:lnTo>
                    <a:pt x="259080" y="10668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"/>
            <p:cNvSpPr/>
            <p:nvPr/>
          </p:nvSpPr>
          <p:spPr>
            <a:xfrm>
              <a:off x="3154680" y="2141220"/>
              <a:ext cx="53341" cy="251461"/>
            </a:xfrm>
            <a:custGeom>
              <a:avLst/>
              <a:gdLst/>
              <a:ahLst/>
              <a:cxnLst/>
              <a:rect l="0" t="0" r="0" b="0"/>
              <a:pathLst>
                <a:path w="53341" h="251461">
                  <a:moveTo>
                    <a:pt x="0" y="0"/>
                  </a:moveTo>
                  <a:lnTo>
                    <a:pt x="0" y="40156"/>
                  </a:lnTo>
                  <a:lnTo>
                    <a:pt x="846" y="46244"/>
                  </a:lnTo>
                  <a:lnTo>
                    <a:pt x="2257" y="51996"/>
                  </a:lnTo>
                  <a:lnTo>
                    <a:pt x="4045" y="57524"/>
                  </a:lnTo>
                  <a:lnTo>
                    <a:pt x="5237" y="63749"/>
                  </a:lnTo>
                  <a:lnTo>
                    <a:pt x="6031" y="70440"/>
                  </a:lnTo>
                  <a:lnTo>
                    <a:pt x="6561" y="77440"/>
                  </a:lnTo>
                  <a:lnTo>
                    <a:pt x="6914" y="84647"/>
                  </a:lnTo>
                  <a:lnTo>
                    <a:pt x="7306" y="99428"/>
                  </a:lnTo>
                  <a:lnTo>
                    <a:pt x="8257" y="107772"/>
                  </a:lnTo>
                  <a:lnTo>
                    <a:pt x="9738" y="116721"/>
                  </a:lnTo>
                  <a:lnTo>
                    <a:pt x="11572" y="126074"/>
                  </a:lnTo>
                  <a:lnTo>
                    <a:pt x="12795" y="134849"/>
                  </a:lnTo>
                  <a:lnTo>
                    <a:pt x="13610" y="143240"/>
                  </a:lnTo>
                  <a:lnTo>
                    <a:pt x="14153" y="151373"/>
                  </a:lnTo>
                  <a:lnTo>
                    <a:pt x="15362" y="159336"/>
                  </a:lnTo>
                  <a:lnTo>
                    <a:pt x="17015" y="167184"/>
                  </a:lnTo>
                  <a:lnTo>
                    <a:pt x="18963" y="174956"/>
                  </a:lnTo>
                  <a:lnTo>
                    <a:pt x="21109" y="181831"/>
                  </a:lnTo>
                  <a:lnTo>
                    <a:pt x="23386" y="188107"/>
                  </a:lnTo>
                  <a:lnTo>
                    <a:pt x="25750" y="193985"/>
                  </a:lnTo>
                  <a:lnTo>
                    <a:pt x="28174" y="199597"/>
                  </a:lnTo>
                  <a:lnTo>
                    <a:pt x="33124" y="210348"/>
                  </a:lnTo>
                  <a:lnTo>
                    <a:pt x="40671" y="225920"/>
                  </a:lnTo>
                  <a:lnTo>
                    <a:pt x="42354" y="230200"/>
                  </a:lnTo>
                  <a:lnTo>
                    <a:pt x="43476" y="233900"/>
                  </a:lnTo>
                  <a:lnTo>
                    <a:pt x="44224" y="237213"/>
                  </a:lnTo>
                  <a:lnTo>
                    <a:pt x="45570" y="240269"/>
                  </a:lnTo>
                  <a:lnTo>
                    <a:pt x="47313" y="243153"/>
                  </a:lnTo>
                  <a:lnTo>
                    <a:pt x="53340" y="25146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7"/>
            <p:cNvSpPr/>
            <p:nvPr/>
          </p:nvSpPr>
          <p:spPr>
            <a:xfrm>
              <a:off x="3078480" y="2316480"/>
              <a:ext cx="205741" cy="15241"/>
            </a:xfrm>
            <a:custGeom>
              <a:avLst/>
              <a:gdLst/>
              <a:ahLst/>
              <a:cxnLst/>
              <a:rect l="0" t="0" r="0" b="0"/>
              <a:pathLst>
                <a:path w="205741" h="15241">
                  <a:moveTo>
                    <a:pt x="0" y="15240"/>
                  </a:moveTo>
                  <a:lnTo>
                    <a:pt x="72901" y="15240"/>
                  </a:lnTo>
                  <a:lnTo>
                    <a:pt x="82467" y="14393"/>
                  </a:lnTo>
                  <a:lnTo>
                    <a:pt x="92232" y="12982"/>
                  </a:lnTo>
                  <a:lnTo>
                    <a:pt x="102128" y="11195"/>
                  </a:lnTo>
                  <a:lnTo>
                    <a:pt x="112112" y="10003"/>
                  </a:lnTo>
                  <a:lnTo>
                    <a:pt x="122154" y="9209"/>
                  </a:lnTo>
                  <a:lnTo>
                    <a:pt x="132236" y="8679"/>
                  </a:lnTo>
                  <a:lnTo>
                    <a:pt x="154727" y="8091"/>
                  </a:lnTo>
                  <a:lnTo>
                    <a:pt x="166651" y="7934"/>
                  </a:lnTo>
                  <a:lnTo>
                    <a:pt x="176295" y="6983"/>
                  </a:lnTo>
                  <a:lnTo>
                    <a:pt x="184416" y="5502"/>
                  </a:lnTo>
                  <a:lnTo>
                    <a:pt x="20574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8"/>
            <p:cNvSpPr/>
            <p:nvPr/>
          </p:nvSpPr>
          <p:spPr>
            <a:xfrm>
              <a:off x="3324753" y="2073181"/>
              <a:ext cx="210783" cy="380460"/>
            </a:xfrm>
            <a:custGeom>
              <a:avLst/>
              <a:gdLst/>
              <a:ahLst/>
              <a:cxnLst/>
              <a:rect l="0" t="0" r="0" b="0"/>
              <a:pathLst>
                <a:path w="210783" h="380460">
                  <a:moveTo>
                    <a:pt x="195688" y="75659"/>
                  </a:moveTo>
                  <a:lnTo>
                    <a:pt x="195688" y="61008"/>
                  </a:lnTo>
                  <a:lnTo>
                    <a:pt x="196534" y="58271"/>
                  </a:lnTo>
                  <a:lnTo>
                    <a:pt x="197945" y="56448"/>
                  </a:lnTo>
                  <a:lnTo>
                    <a:pt x="199732" y="55231"/>
                  </a:lnTo>
                  <a:lnTo>
                    <a:pt x="200924" y="52727"/>
                  </a:lnTo>
                  <a:lnTo>
                    <a:pt x="202601" y="41959"/>
                  </a:lnTo>
                  <a:lnTo>
                    <a:pt x="202993" y="35846"/>
                  </a:lnTo>
                  <a:lnTo>
                    <a:pt x="202251" y="33030"/>
                  </a:lnTo>
                  <a:lnTo>
                    <a:pt x="197162" y="24176"/>
                  </a:lnTo>
                  <a:lnTo>
                    <a:pt x="192674" y="15807"/>
                  </a:lnTo>
                  <a:lnTo>
                    <a:pt x="187857" y="8700"/>
                  </a:lnTo>
                  <a:lnTo>
                    <a:pt x="185387" y="5620"/>
                  </a:lnTo>
                  <a:lnTo>
                    <a:pt x="181200" y="3566"/>
                  </a:lnTo>
                  <a:lnTo>
                    <a:pt x="175869" y="2197"/>
                  </a:lnTo>
                  <a:lnTo>
                    <a:pt x="169775" y="1284"/>
                  </a:lnTo>
                  <a:lnTo>
                    <a:pt x="163172" y="676"/>
                  </a:lnTo>
                  <a:lnTo>
                    <a:pt x="156231" y="270"/>
                  </a:lnTo>
                  <a:lnTo>
                    <a:pt x="149063" y="0"/>
                  </a:lnTo>
                  <a:lnTo>
                    <a:pt x="141744" y="666"/>
                  </a:lnTo>
                  <a:lnTo>
                    <a:pt x="134325" y="1957"/>
                  </a:lnTo>
                  <a:lnTo>
                    <a:pt x="126839" y="3665"/>
                  </a:lnTo>
                  <a:lnTo>
                    <a:pt x="118462" y="6496"/>
                  </a:lnTo>
                  <a:lnTo>
                    <a:pt x="109490" y="10077"/>
                  </a:lnTo>
                  <a:lnTo>
                    <a:pt x="100123" y="14158"/>
                  </a:lnTo>
                  <a:lnTo>
                    <a:pt x="80683" y="23207"/>
                  </a:lnTo>
                  <a:lnTo>
                    <a:pt x="70758" y="27991"/>
                  </a:lnTo>
                  <a:lnTo>
                    <a:pt x="61601" y="32874"/>
                  </a:lnTo>
                  <a:lnTo>
                    <a:pt x="52956" y="37822"/>
                  </a:lnTo>
                  <a:lnTo>
                    <a:pt x="44653" y="42815"/>
                  </a:lnTo>
                  <a:lnTo>
                    <a:pt x="28654" y="52877"/>
                  </a:lnTo>
                  <a:lnTo>
                    <a:pt x="20832" y="57931"/>
                  </a:lnTo>
                  <a:lnTo>
                    <a:pt x="14770" y="63840"/>
                  </a:lnTo>
                  <a:lnTo>
                    <a:pt x="9883" y="70320"/>
                  </a:lnTo>
                  <a:lnTo>
                    <a:pt x="5777" y="77180"/>
                  </a:lnTo>
                  <a:lnTo>
                    <a:pt x="3041" y="83446"/>
                  </a:lnTo>
                  <a:lnTo>
                    <a:pt x="0" y="94924"/>
                  </a:lnTo>
                  <a:lnTo>
                    <a:pt x="36" y="100356"/>
                  </a:lnTo>
                  <a:lnTo>
                    <a:pt x="2333" y="110907"/>
                  </a:lnTo>
                  <a:lnTo>
                    <a:pt x="4978" y="115244"/>
                  </a:lnTo>
                  <a:lnTo>
                    <a:pt x="8434" y="118982"/>
                  </a:lnTo>
                  <a:lnTo>
                    <a:pt x="12432" y="122321"/>
                  </a:lnTo>
                  <a:lnTo>
                    <a:pt x="16791" y="125394"/>
                  </a:lnTo>
                  <a:lnTo>
                    <a:pt x="21389" y="128289"/>
                  </a:lnTo>
                  <a:lnTo>
                    <a:pt x="26149" y="131066"/>
                  </a:lnTo>
                  <a:lnTo>
                    <a:pt x="31861" y="133763"/>
                  </a:lnTo>
                  <a:lnTo>
                    <a:pt x="38210" y="136409"/>
                  </a:lnTo>
                  <a:lnTo>
                    <a:pt x="44982" y="139019"/>
                  </a:lnTo>
                  <a:lnTo>
                    <a:pt x="52884" y="140759"/>
                  </a:lnTo>
                  <a:lnTo>
                    <a:pt x="61539" y="141919"/>
                  </a:lnTo>
                  <a:lnTo>
                    <a:pt x="70695" y="142692"/>
                  </a:lnTo>
                  <a:lnTo>
                    <a:pt x="80185" y="143208"/>
                  </a:lnTo>
                  <a:lnTo>
                    <a:pt x="99762" y="143781"/>
                  </a:lnTo>
                  <a:lnTo>
                    <a:pt x="108877" y="143087"/>
                  </a:lnTo>
                  <a:lnTo>
                    <a:pt x="117494" y="141778"/>
                  </a:lnTo>
                  <a:lnTo>
                    <a:pt x="125778" y="140058"/>
                  </a:lnTo>
                  <a:lnTo>
                    <a:pt x="133841" y="138065"/>
                  </a:lnTo>
                  <a:lnTo>
                    <a:pt x="141756" y="135890"/>
                  </a:lnTo>
                  <a:lnTo>
                    <a:pt x="149573" y="133593"/>
                  </a:lnTo>
                  <a:lnTo>
                    <a:pt x="156478" y="130368"/>
                  </a:lnTo>
                  <a:lnTo>
                    <a:pt x="162774" y="126525"/>
                  </a:lnTo>
                  <a:lnTo>
                    <a:pt x="168665" y="122270"/>
                  </a:lnTo>
                  <a:lnTo>
                    <a:pt x="174286" y="117740"/>
                  </a:lnTo>
                  <a:lnTo>
                    <a:pt x="179726" y="113026"/>
                  </a:lnTo>
                  <a:lnTo>
                    <a:pt x="185046" y="108191"/>
                  </a:lnTo>
                  <a:lnTo>
                    <a:pt x="189440" y="103273"/>
                  </a:lnTo>
                  <a:lnTo>
                    <a:pt x="193216" y="98302"/>
                  </a:lnTo>
                  <a:lnTo>
                    <a:pt x="199669" y="89109"/>
                  </a:lnTo>
                  <a:lnTo>
                    <a:pt x="205359" y="82201"/>
                  </a:lnTo>
                  <a:lnTo>
                    <a:pt x="207215" y="78327"/>
                  </a:lnTo>
                  <a:lnTo>
                    <a:pt x="209827" y="66478"/>
                  </a:lnTo>
                  <a:lnTo>
                    <a:pt x="210782" y="57172"/>
                  </a:lnTo>
                  <a:lnTo>
                    <a:pt x="209984" y="56561"/>
                  </a:lnTo>
                  <a:lnTo>
                    <a:pt x="208605" y="57000"/>
                  </a:lnTo>
                  <a:lnTo>
                    <a:pt x="202620" y="61664"/>
                  </a:lnTo>
                  <a:lnTo>
                    <a:pt x="197922" y="66052"/>
                  </a:lnTo>
                  <a:lnTo>
                    <a:pt x="193011" y="70825"/>
                  </a:lnTo>
                  <a:lnTo>
                    <a:pt x="188007" y="78026"/>
                  </a:lnTo>
                  <a:lnTo>
                    <a:pt x="185487" y="82317"/>
                  </a:lnTo>
                  <a:lnTo>
                    <a:pt x="182687" y="93858"/>
                  </a:lnTo>
                  <a:lnTo>
                    <a:pt x="181941" y="100492"/>
                  </a:lnTo>
                  <a:lnTo>
                    <a:pt x="180596" y="107455"/>
                  </a:lnTo>
                  <a:lnTo>
                    <a:pt x="178853" y="114636"/>
                  </a:lnTo>
                  <a:lnTo>
                    <a:pt x="176845" y="121964"/>
                  </a:lnTo>
                  <a:lnTo>
                    <a:pt x="175505" y="130236"/>
                  </a:lnTo>
                  <a:lnTo>
                    <a:pt x="174612" y="139137"/>
                  </a:lnTo>
                  <a:lnTo>
                    <a:pt x="174017" y="148458"/>
                  </a:lnTo>
                  <a:lnTo>
                    <a:pt x="172774" y="158058"/>
                  </a:lnTo>
                  <a:lnTo>
                    <a:pt x="171098" y="167845"/>
                  </a:lnTo>
                  <a:lnTo>
                    <a:pt x="169135" y="177756"/>
                  </a:lnTo>
                  <a:lnTo>
                    <a:pt x="164695" y="197800"/>
                  </a:lnTo>
                  <a:lnTo>
                    <a:pt x="162326" y="207887"/>
                  </a:lnTo>
                  <a:lnTo>
                    <a:pt x="160746" y="217998"/>
                  </a:lnTo>
                  <a:lnTo>
                    <a:pt x="159693" y="228125"/>
                  </a:lnTo>
                  <a:lnTo>
                    <a:pt x="158991" y="238263"/>
                  </a:lnTo>
                  <a:lnTo>
                    <a:pt x="158523" y="248408"/>
                  </a:lnTo>
                  <a:lnTo>
                    <a:pt x="158003" y="268712"/>
                  </a:lnTo>
                  <a:lnTo>
                    <a:pt x="157710" y="295138"/>
                  </a:lnTo>
                  <a:lnTo>
                    <a:pt x="158516" y="303258"/>
                  </a:lnTo>
                  <a:lnTo>
                    <a:pt x="159899" y="311212"/>
                  </a:lnTo>
                  <a:lnTo>
                    <a:pt x="161669" y="319054"/>
                  </a:lnTo>
                  <a:lnTo>
                    <a:pt x="163695" y="326823"/>
                  </a:lnTo>
                  <a:lnTo>
                    <a:pt x="165892" y="334542"/>
                  </a:lnTo>
                  <a:lnTo>
                    <a:pt x="168204" y="342227"/>
                  </a:lnTo>
                  <a:lnTo>
                    <a:pt x="170773" y="353025"/>
                  </a:lnTo>
                  <a:lnTo>
                    <a:pt x="171458" y="357090"/>
                  </a:lnTo>
                  <a:lnTo>
                    <a:pt x="174476" y="363864"/>
                  </a:lnTo>
                  <a:lnTo>
                    <a:pt x="176467" y="366856"/>
                  </a:lnTo>
                  <a:lnTo>
                    <a:pt x="178678" y="372438"/>
                  </a:lnTo>
                  <a:lnTo>
                    <a:pt x="180447" y="380459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9"/>
            <p:cNvSpPr/>
            <p:nvPr/>
          </p:nvSpPr>
          <p:spPr>
            <a:xfrm>
              <a:off x="3643900" y="2111361"/>
              <a:ext cx="194562" cy="287288"/>
            </a:xfrm>
            <a:custGeom>
              <a:avLst/>
              <a:gdLst/>
              <a:ahLst/>
              <a:cxnLst/>
              <a:rect l="0" t="0" r="0" b="0"/>
              <a:pathLst>
                <a:path w="194562" h="287288">
                  <a:moveTo>
                    <a:pt x="67040" y="22239"/>
                  </a:moveTo>
                  <a:lnTo>
                    <a:pt x="67040" y="32845"/>
                  </a:lnTo>
                  <a:lnTo>
                    <a:pt x="64782" y="39935"/>
                  </a:lnTo>
                  <a:lnTo>
                    <a:pt x="62995" y="44196"/>
                  </a:lnTo>
                  <a:lnTo>
                    <a:pt x="60956" y="49577"/>
                  </a:lnTo>
                  <a:lnTo>
                    <a:pt x="56434" y="62329"/>
                  </a:lnTo>
                  <a:lnTo>
                    <a:pt x="53196" y="70133"/>
                  </a:lnTo>
                  <a:lnTo>
                    <a:pt x="49344" y="78721"/>
                  </a:lnTo>
                  <a:lnTo>
                    <a:pt x="45082" y="87834"/>
                  </a:lnTo>
                  <a:lnTo>
                    <a:pt x="40548" y="96449"/>
                  </a:lnTo>
                  <a:lnTo>
                    <a:pt x="35832" y="104732"/>
                  </a:lnTo>
                  <a:lnTo>
                    <a:pt x="30995" y="112795"/>
                  </a:lnTo>
                  <a:lnTo>
                    <a:pt x="26923" y="122403"/>
                  </a:lnTo>
                  <a:lnTo>
                    <a:pt x="23362" y="133042"/>
                  </a:lnTo>
                  <a:lnTo>
                    <a:pt x="17148" y="154458"/>
                  </a:lnTo>
                  <a:lnTo>
                    <a:pt x="11563" y="172443"/>
                  </a:lnTo>
                  <a:lnTo>
                    <a:pt x="6259" y="191161"/>
                  </a:lnTo>
                  <a:lnTo>
                    <a:pt x="3660" y="200893"/>
                  </a:lnTo>
                  <a:lnTo>
                    <a:pt x="1926" y="209922"/>
                  </a:lnTo>
                  <a:lnTo>
                    <a:pt x="771" y="218481"/>
                  </a:lnTo>
                  <a:lnTo>
                    <a:pt x="0" y="226727"/>
                  </a:lnTo>
                  <a:lnTo>
                    <a:pt x="1180" y="233918"/>
                  </a:lnTo>
                  <a:lnTo>
                    <a:pt x="3660" y="240405"/>
                  </a:lnTo>
                  <a:lnTo>
                    <a:pt x="10084" y="252128"/>
                  </a:lnTo>
                  <a:lnTo>
                    <a:pt x="15762" y="262983"/>
                  </a:lnTo>
                  <a:lnTo>
                    <a:pt x="19308" y="267402"/>
                  </a:lnTo>
                  <a:lnTo>
                    <a:pt x="23365" y="271194"/>
                  </a:lnTo>
                  <a:lnTo>
                    <a:pt x="27764" y="274569"/>
                  </a:lnTo>
                  <a:lnTo>
                    <a:pt x="33236" y="277666"/>
                  </a:lnTo>
                  <a:lnTo>
                    <a:pt x="39424" y="280577"/>
                  </a:lnTo>
                  <a:lnTo>
                    <a:pt x="46089" y="283364"/>
                  </a:lnTo>
                  <a:lnTo>
                    <a:pt x="53072" y="285223"/>
                  </a:lnTo>
                  <a:lnTo>
                    <a:pt x="60268" y="286461"/>
                  </a:lnTo>
                  <a:lnTo>
                    <a:pt x="67605" y="287287"/>
                  </a:lnTo>
                  <a:lnTo>
                    <a:pt x="75037" y="286145"/>
                  </a:lnTo>
                  <a:lnTo>
                    <a:pt x="82530" y="283689"/>
                  </a:lnTo>
                  <a:lnTo>
                    <a:pt x="90067" y="280359"/>
                  </a:lnTo>
                  <a:lnTo>
                    <a:pt x="97631" y="277293"/>
                  </a:lnTo>
                  <a:lnTo>
                    <a:pt x="112809" y="271627"/>
                  </a:lnTo>
                  <a:lnTo>
                    <a:pt x="121259" y="267238"/>
                  </a:lnTo>
                  <a:lnTo>
                    <a:pt x="130279" y="261771"/>
                  </a:lnTo>
                  <a:lnTo>
                    <a:pt x="139679" y="255588"/>
                  </a:lnTo>
                  <a:lnTo>
                    <a:pt x="147639" y="248925"/>
                  </a:lnTo>
                  <a:lnTo>
                    <a:pt x="154639" y="241943"/>
                  </a:lnTo>
                  <a:lnTo>
                    <a:pt x="160999" y="234748"/>
                  </a:lnTo>
                  <a:lnTo>
                    <a:pt x="166933" y="227412"/>
                  </a:lnTo>
                  <a:lnTo>
                    <a:pt x="172581" y="219981"/>
                  </a:lnTo>
                  <a:lnTo>
                    <a:pt x="178041" y="212487"/>
                  </a:lnTo>
                  <a:lnTo>
                    <a:pt x="182527" y="204104"/>
                  </a:lnTo>
                  <a:lnTo>
                    <a:pt x="186364" y="195129"/>
                  </a:lnTo>
                  <a:lnTo>
                    <a:pt x="189769" y="185759"/>
                  </a:lnTo>
                  <a:lnTo>
                    <a:pt x="192039" y="175279"/>
                  </a:lnTo>
                  <a:lnTo>
                    <a:pt x="193552" y="164059"/>
                  </a:lnTo>
                  <a:lnTo>
                    <a:pt x="194561" y="152346"/>
                  </a:lnTo>
                  <a:lnTo>
                    <a:pt x="194387" y="141150"/>
                  </a:lnTo>
                  <a:lnTo>
                    <a:pt x="193425" y="130300"/>
                  </a:lnTo>
                  <a:lnTo>
                    <a:pt x="191936" y="119680"/>
                  </a:lnTo>
                  <a:lnTo>
                    <a:pt x="189250" y="109213"/>
                  </a:lnTo>
                  <a:lnTo>
                    <a:pt x="185767" y="98848"/>
                  </a:lnTo>
                  <a:lnTo>
                    <a:pt x="181751" y="88552"/>
                  </a:lnTo>
                  <a:lnTo>
                    <a:pt x="177380" y="79147"/>
                  </a:lnTo>
                  <a:lnTo>
                    <a:pt x="172774" y="70338"/>
                  </a:lnTo>
                  <a:lnTo>
                    <a:pt x="168008" y="61925"/>
                  </a:lnTo>
                  <a:lnTo>
                    <a:pt x="162292" y="53776"/>
                  </a:lnTo>
                  <a:lnTo>
                    <a:pt x="155941" y="45804"/>
                  </a:lnTo>
                  <a:lnTo>
                    <a:pt x="149167" y="37949"/>
                  </a:lnTo>
                  <a:lnTo>
                    <a:pt x="142112" y="31019"/>
                  </a:lnTo>
                  <a:lnTo>
                    <a:pt x="134867" y="24706"/>
                  </a:lnTo>
                  <a:lnTo>
                    <a:pt x="127498" y="18803"/>
                  </a:lnTo>
                  <a:lnTo>
                    <a:pt x="120045" y="14022"/>
                  </a:lnTo>
                  <a:lnTo>
                    <a:pt x="112537" y="9988"/>
                  </a:lnTo>
                  <a:lnTo>
                    <a:pt x="104991" y="6451"/>
                  </a:lnTo>
                  <a:lnTo>
                    <a:pt x="98267" y="4094"/>
                  </a:lnTo>
                  <a:lnTo>
                    <a:pt x="92091" y="2522"/>
                  </a:lnTo>
                  <a:lnTo>
                    <a:pt x="86280" y="1475"/>
                  </a:lnTo>
                  <a:lnTo>
                    <a:pt x="80713" y="776"/>
                  </a:lnTo>
                  <a:lnTo>
                    <a:pt x="75309" y="310"/>
                  </a:lnTo>
                  <a:lnTo>
                    <a:pt x="70012" y="0"/>
                  </a:lnTo>
                  <a:lnTo>
                    <a:pt x="64788" y="640"/>
                  </a:lnTo>
                  <a:lnTo>
                    <a:pt x="59612" y="1913"/>
                  </a:lnTo>
                  <a:lnTo>
                    <a:pt x="54468" y="3608"/>
                  </a:lnTo>
                  <a:lnTo>
                    <a:pt x="50192" y="6432"/>
                  </a:lnTo>
                  <a:lnTo>
                    <a:pt x="46494" y="10008"/>
                  </a:lnTo>
                  <a:lnTo>
                    <a:pt x="40975" y="17650"/>
                  </a:lnTo>
                  <a:lnTo>
                    <a:pt x="39503" y="20873"/>
                  </a:lnTo>
                  <a:lnTo>
                    <a:pt x="36560" y="29859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0"/>
            <p:cNvSpPr/>
            <p:nvPr/>
          </p:nvSpPr>
          <p:spPr>
            <a:xfrm>
              <a:off x="3947160" y="2240282"/>
              <a:ext cx="205741" cy="7619"/>
            </a:xfrm>
            <a:custGeom>
              <a:avLst/>
              <a:gdLst/>
              <a:ahLst/>
              <a:cxnLst/>
              <a:rect l="0" t="0" r="0" b="0"/>
              <a:pathLst>
                <a:path w="205741" h="7619">
                  <a:moveTo>
                    <a:pt x="0" y="7618"/>
                  </a:moveTo>
                  <a:lnTo>
                    <a:pt x="0" y="3573"/>
                  </a:lnTo>
                  <a:lnTo>
                    <a:pt x="846" y="2381"/>
                  </a:lnTo>
                  <a:lnTo>
                    <a:pt x="2257" y="1587"/>
                  </a:lnTo>
                  <a:lnTo>
                    <a:pt x="4045" y="1057"/>
                  </a:lnTo>
                  <a:lnTo>
                    <a:pt x="7777" y="704"/>
                  </a:lnTo>
                  <a:lnTo>
                    <a:pt x="12804" y="469"/>
                  </a:lnTo>
                  <a:lnTo>
                    <a:pt x="25164" y="207"/>
                  </a:lnTo>
                  <a:lnTo>
                    <a:pt x="117313" y="0"/>
                  </a:lnTo>
                  <a:lnTo>
                    <a:pt x="127315" y="846"/>
                  </a:lnTo>
                  <a:lnTo>
                    <a:pt x="137370" y="2257"/>
                  </a:lnTo>
                  <a:lnTo>
                    <a:pt x="147460" y="4044"/>
                  </a:lnTo>
                  <a:lnTo>
                    <a:pt x="155880" y="5236"/>
                  </a:lnTo>
                  <a:lnTo>
                    <a:pt x="163187" y="6030"/>
                  </a:lnTo>
                  <a:lnTo>
                    <a:pt x="169751" y="6559"/>
                  </a:lnTo>
                  <a:lnTo>
                    <a:pt x="176667" y="6912"/>
                  </a:lnTo>
                  <a:lnTo>
                    <a:pt x="205740" y="7618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1"/>
            <p:cNvSpPr/>
            <p:nvPr/>
          </p:nvSpPr>
          <p:spPr>
            <a:xfrm>
              <a:off x="3954779" y="2331720"/>
              <a:ext cx="182881" cy="15241"/>
            </a:xfrm>
            <a:custGeom>
              <a:avLst/>
              <a:gdLst/>
              <a:ahLst/>
              <a:cxnLst/>
              <a:rect l="0" t="0" r="0" b="0"/>
              <a:pathLst>
                <a:path w="182881" h="15241">
                  <a:moveTo>
                    <a:pt x="0" y="0"/>
                  </a:moveTo>
                  <a:lnTo>
                    <a:pt x="0" y="4045"/>
                  </a:lnTo>
                  <a:lnTo>
                    <a:pt x="847" y="5237"/>
                  </a:lnTo>
                  <a:lnTo>
                    <a:pt x="2258" y="6031"/>
                  </a:lnTo>
                  <a:lnTo>
                    <a:pt x="4045" y="6561"/>
                  </a:lnTo>
                  <a:lnTo>
                    <a:pt x="6083" y="6914"/>
                  </a:lnTo>
                  <a:lnTo>
                    <a:pt x="10606" y="7306"/>
                  </a:lnTo>
                  <a:lnTo>
                    <a:pt x="14691" y="8257"/>
                  </a:lnTo>
                  <a:lnTo>
                    <a:pt x="19954" y="9738"/>
                  </a:lnTo>
                  <a:lnTo>
                    <a:pt x="26003" y="11572"/>
                  </a:lnTo>
                  <a:lnTo>
                    <a:pt x="32575" y="12795"/>
                  </a:lnTo>
                  <a:lnTo>
                    <a:pt x="39497" y="13610"/>
                  </a:lnTo>
                  <a:lnTo>
                    <a:pt x="46651" y="14153"/>
                  </a:lnTo>
                  <a:lnTo>
                    <a:pt x="53961" y="14516"/>
                  </a:lnTo>
                  <a:lnTo>
                    <a:pt x="68856" y="14918"/>
                  </a:lnTo>
                  <a:lnTo>
                    <a:pt x="182880" y="1524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2"/>
            <p:cNvSpPr/>
            <p:nvPr/>
          </p:nvSpPr>
          <p:spPr>
            <a:xfrm>
              <a:off x="4229230" y="2133600"/>
              <a:ext cx="37564" cy="304801"/>
            </a:xfrm>
            <a:custGeom>
              <a:avLst/>
              <a:gdLst/>
              <a:ahLst/>
              <a:cxnLst/>
              <a:rect l="0" t="0" r="0" b="0"/>
              <a:pathLst>
                <a:path w="37564" h="304801">
                  <a:moveTo>
                    <a:pt x="22730" y="0"/>
                  </a:moveTo>
                  <a:lnTo>
                    <a:pt x="22730" y="4045"/>
                  </a:lnTo>
                  <a:lnTo>
                    <a:pt x="23576" y="6084"/>
                  </a:lnTo>
                  <a:lnTo>
                    <a:pt x="24987" y="8289"/>
                  </a:lnTo>
                  <a:lnTo>
                    <a:pt x="26775" y="10606"/>
                  </a:lnTo>
                  <a:lnTo>
                    <a:pt x="28813" y="13844"/>
                  </a:lnTo>
                  <a:lnTo>
                    <a:pt x="31018" y="17696"/>
                  </a:lnTo>
                  <a:lnTo>
                    <a:pt x="33336" y="21957"/>
                  </a:lnTo>
                  <a:lnTo>
                    <a:pt x="34880" y="26491"/>
                  </a:lnTo>
                  <a:lnTo>
                    <a:pt x="35910" y="31208"/>
                  </a:lnTo>
                  <a:lnTo>
                    <a:pt x="36597" y="36045"/>
                  </a:lnTo>
                  <a:lnTo>
                    <a:pt x="37055" y="41810"/>
                  </a:lnTo>
                  <a:lnTo>
                    <a:pt x="37360" y="48194"/>
                  </a:lnTo>
                  <a:lnTo>
                    <a:pt x="37563" y="54989"/>
                  </a:lnTo>
                  <a:lnTo>
                    <a:pt x="36005" y="62906"/>
                  </a:lnTo>
                  <a:lnTo>
                    <a:pt x="33273" y="71571"/>
                  </a:lnTo>
                  <a:lnTo>
                    <a:pt x="29759" y="80734"/>
                  </a:lnTo>
                  <a:lnTo>
                    <a:pt x="27416" y="90229"/>
                  </a:lnTo>
                  <a:lnTo>
                    <a:pt x="25854" y="99946"/>
                  </a:lnTo>
                  <a:lnTo>
                    <a:pt x="24812" y="109811"/>
                  </a:lnTo>
                  <a:lnTo>
                    <a:pt x="23271" y="119774"/>
                  </a:lnTo>
                  <a:lnTo>
                    <a:pt x="21398" y="129803"/>
                  </a:lnTo>
                  <a:lnTo>
                    <a:pt x="9854" y="185612"/>
                  </a:lnTo>
                  <a:lnTo>
                    <a:pt x="4872" y="207236"/>
                  </a:lnTo>
                  <a:lnTo>
                    <a:pt x="3204" y="216897"/>
                  </a:lnTo>
                  <a:lnTo>
                    <a:pt x="2093" y="225878"/>
                  </a:lnTo>
                  <a:lnTo>
                    <a:pt x="1351" y="234405"/>
                  </a:lnTo>
                  <a:lnTo>
                    <a:pt x="858" y="241784"/>
                  </a:lnTo>
                  <a:lnTo>
                    <a:pt x="309" y="254497"/>
                  </a:lnTo>
                  <a:lnTo>
                    <a:pt x="0" y="275220"/>
                  </a:lnTo>
                  <a:lnTo>
                    <a:pt x="803" y="280847"/>
                  </a:lnTo>
                  <a:lnTo>
                    <a:pt x="2185" y="285444"/>
                  </a:lnTo>
                  <a:lnTo>
                    <a:pt x="3953" y="289356"/>
                  </a:lnTo>
                  <a:lnTo>
                    <a:pt x="5132" y="292811"/>
                  </a:lnTo>
                  <a:lnTo>
                    <a:pt x="5918" y="295961"/>
                  </a:lnTo>
                  <a:lnTo>
                    <a:pt x="7490" y="30480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3"/>
            <p:cNvSpPr/>
            <p:nvPr/>
          </p:nvSpPr>
          <p:spPr>
            <a:xfrm>
              <a:off x="4318207" y="2164670"/>
              <a:ext cx="180802" cy="158971"/>
            </a:xfrm>
            <a:custGeom>
              <a:avLst/>
              <a:gdLst/>
              <a:ahLst/>
              <a:cxnLst/>
              <a:rect l="0" t="0" r="0" b="0"/>
              <a:pathLst>
                <a:path w="180802" h="158971">
                  <a:moveTo>
                    <a:pt x="177593" y="14650"/>
                  </a:moveTo>
                  <a:lnTo>
                    <a:pt x="177593" y="10605"/>
                  </a:lnTo>
                  <a:lnTo>
                    <a:pt x="176746" y="9414"/>
                  </a:lnTo>
                  <a:lnTo>
                    <a:pt x="175335" y="8619"/>
                  </a:lnTo>
                  <a:lnTo>
                    <a:pt x="171031" y="7344"/>
                  </a:lnTo>
                  <a:lnTo>
                    <a:pt x="165927" y="7170"/>
                  </a:lnTo>
                  <a:lnTo>
                    <a:pt x="148853" y="7058"/>
                  </a:lnTo>
                  <a:lnTo>
                    <a:pt x="143193" y="7895"/>
                  </a:lnTo>
                  <a:lnTo>
                    <a:pt x="136880" y="9301"/>
                  </a:lnTo>
                  <a:lnTo>
                    <a:pt x="104451" y="17639"/>
                  </a:lnTo>
                  <a:lnTo>
                    <a:pt x="95812" y="20876"/>
                  </a:lnTo>
                  <a:lnTo>
                    <a:pt x="87512" y="24728"/>
                  </a:lnTo>
                  <a:lnTo>
                    <a:pt x="79439" y="28988"/>
                  </a:lnTo>
                  <a:lnTo>
                    <a:pt x="70670" y="34369"/>
                  </a:lnTo>
                  <a:lnTo>
                    <a:pt x="61437" y="40496"/>
                  </a:lnTo>
                  <a:lnTo>
                    <a:pt x="51896" y="47121"/>
                  </a:lnTo>
                  <a:lnTo>
                    <a:pt x="43842" y="53231"/>
                  </a:lnTo>
                  <a:lnTo>
                    <a:pt x="36778" y="58997"/>
                  </a:lnTo>
                  <a:lnTo>
                    <a:pt x="30376" y="64535"/>
                  </a:lnTo>
                  <a:lnTo>
                    <a:pt x="24415" y="70767"/>
                  </a:lnTo>
                  <a:lnTo>
                    <a:pt x="18747" y="77461"/>
                  </a:lnTo>
                  <a:lnTo>
                    <a:pt x="13276" y="84464"/>
                  </a:lnTo>
                  <a:lnTo>
                    <a:pt x="8782" y="91673"/>
                  </a:lnTo>
                  <a:lnTo>
                    <a:pt x="4938" y="99019"/>
                  </a:lnTo>
                  <a:lnTo>
                    <a:pt x="1529" y="106456"/>
                  </a:lnTo>
                  <a:lnTo>
                    <a:pt x="104" y="113107"/>
                  </a:lnTo>
                  <a:lnTo>
                    <a:pt x="0" y="119235"/>
                  </a:lnTo>
                  <a:lnTo>
                    <a:pt x="777" y="125013"/>
                  </a:lnTo>
                  <a:lnTo>
                    <a:pt x="2989" y="129712"/>
                  </a:lnTo>
                  <a:lnTo>
                    <a:pt x="6157" y="133692"/>
                  </a:lnTo>
                  <a:lnTo>
                    <a:pt x="9962" y="137191"/>
                  </a:lnTo>
                  <a:lnTo>
                    <a:pt x="14193" y="140371"/>
                  </a:lnTo>
                  <a:lnTo>
                    <a:pt x="18705" y="143337"/>
                  </a:lnTo>
                  <a:lnTo>
                    <a:pt x="23408" y="146162"/>
                  </a:lnTo>
                  <a:lnTo>
                    <a:pt x="29929" y="148891"/>
                  </a:lnTo>
                  <a:lnTo>
                    <a:pt x="37664" y="151558"/>
                  </a:lnTo>
                  <a:lnTo>
                    <a:pt x="46206" y="154182"/>
                  </a:lnTo>
                  <a:lnTo>
                    <a:pt x="55289" y="155931"/>
                  </a:lnTo>
                  <a:lnTo>
                    <a:pt x="64730" y="157098"/>
                  </a:lnTo>
                  <a:lnTo>
                    <a:pt x="74411" y="157875"/>
                  </a:lnTo>
                  <a:lnTo>
                    <a:pt x="83405" y="158394"/>
                  </a:lnTo>
                  <a:lnTo>
                    <a:pt x="100171" y="158970"/>
                  </a:lnTo>
                  <a:lnTo>
                    <a:pt x="108198" y="158277"/>
                  </a:lnTo>
                  <a:lnTo>
                    <a:pt x="116090" y="156968"/>
                  </a:lnTo>
                  <a:lnTo>
                    <a:pt x="123891" y="155249"/>
                  </a:lnTo>
                  <a:lnTo>
                    <a:pt x="131631" y="153256"/>
                  </a:lnTo>
                  <a:lnTo>
                    <a:pt x="139332" y="151081"/>
                  </a:lnTo>
                  <a:lnTo>
                    <a:pt x="147005" y="148784"/>
                  </a:lnTo>
                  <a:lnTo>
                    <a:pt x="152967" y="145559"/>
                  </a:lnTo>
                  <a:lnTo>
                    <a:pt x="157789" y="141716"/>
                  </a:lnTo>
                  <a:lnTo>
                    <a:pt x="161851" y="137461"/>
                  </a:lnTo>
                  <a:lnTo>
                    <a:pt x="165405" y="132084"/>
                  </a:lnTo>
                  <a:lnTo>
                    <a:pt x="168620" y="125960"/>
                  </a:lnTo>
                  <a:lnTo>
                    <a:pt x="171611" y="119337"/>
                  </a:lnTo>
                  <a:lnTo>
                    <a:pt x="174451" y="112381"/>
                  </a:lnTo>
                  <a:lnTo>
                    <a:pt x="177192" y="105204"/>
                  </a:lnTo>
                  <a:lnTo>
                    <a:pt x="179865" y="97880"/>
                  </a:lnTo>
                  <a:lnTo>
                    <a:pt x="180801" y="90456"/>
                  </a:lnTo>
                  <a:lnTo>
                    <a:pt x="180578" y="82968"/>
                  </a:lnTo>
                  <a:lnTo>
                    <a:pt x="179583" y="75435"/>
                  </a:lnTo>
                  <a:lnTo>
                    <a:pt x="178073" y="67874"/>
                  </a:lnTo>
                  <a:lnTo>
                    <a:pt x="176220" y="60293"/>
                  </a:lnTo>
                  <a:lnTo>
                    <a:pt x="174137" y="52699"/>
                  </a:lnTo>
                  <a:lnTo>
                    <a:pt x="171056" y="45943"/>
                  </a:lnTo>
                  <a:lnTo>
                    <a:pt x="167308" y="39745"/>
                  </a:lnTo>
                  <a:lnTo>
                    <a:pt x="163116" y="33920"/>
                  </a:lnTo>
                  <a:lnTo>
                    <a:pt x="158628" y="28344"/>
                  </a:lnTo>
                  <a:lnTo>
                    <a:pt x="153943" y="22933"/>
                  </a:lnTo>
                  <a:lnTo>
                    <a:pt x="149126" y="17632"/>
                  </a:lnTo>
                  <a:lnTo>
                    <a:pt x="144222" y="13252"/>
                  </a:lnTo>
                  <a:lnTo>
                    <a:pt x="139259" y="9485"/>
                  </a:lnTo>
                  <a:lnTo>
                    <a:pt x="134257" y="6127"/>
                  </a:lnTo>
                  <a:lnTo>
                    <a:pt x="129229" y="3888"/>
                  </a:lnTo>
                  <a:lnTo>
                    <a:pt x="124183" y="2395"/>
                  </a:lnTo>
                  <a:lnTo>
                    <a:pt x="119126" y="1400"/>
                  </a:lnTo>
                  <a:lnTo>
                    <a:pt x="113215" y="737"/>
                  </a:lnTo>
                  <a:lnTo>
                    <a:pt x="106735" y="295"/>
                  </a:lnTo>
                  <a:lnTo>
                    <a:pt x="99874" y="0"/>
                  </a:lnTo>
                  <a:lnTo>
                    <a:pt x="93606" y="650"/>
                  </a:lnTo>
                  <a:lnTo>
                    <a:pt x="87736" y="1930"/>
                  </a:lnTo>
                  <a:lnTo>
                    <a:pt x="82128" y="3630"/>
                  </a:lnTo>
                  <a:lnTo>
                    <a:pt x="77542" y="5610"/>
                  </a:lnTo>
                  <a:lnTo>
                    <a:pt x="73639" y="7777"/>
                  </a:lnTo>
                  <a:lnTo>
                    <a:pt x="63293" y="1465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4"/>
            <p:cNvSpPr/>
            <p:nvPr/>
          </p:nvSpPr>
          <p:spPr>
            <a:xfrm>
              <a:off x="4329701" y="2316480"/>
              <a:ext cx="126352" cy="197540"/>
            </a:xfrm>
            <a:custGeom>
              <a:avLst/>
              <a:gdLst/>
              <a:ahLst/>
              <a:cxnLst/>
              <a:rect l="0" t="0" r="0" b="0"/>
              <a:pathLst>
                <a:path w="126352" h="197540">
                  <a:moveTo>
                    <a:pt x="82279" y="30480"/>
                  </a:moveTo>
                  <a:lnTo>
                    <a:pt x="78233" y="30480"/>
                  </a:lnTo>
                  <a:lnTo>
                    <a:pt x="77042" y="31327"/>
                  </a:lnTo>
                  <a:lnTo>
                    <a:pt x="76248" y="32738"/>
                  </a:lnTo>
                  <a:lnTo>
                    <a:pt x="75717" y="34525"/>
                  </a:lnTo>
                  <a:lnTo>
                    <a:pt x="73671" y="35717"/>
                  </a:lnTo>
                  <a:lnTo>
                    <a:pt x="70613" y="36511"/>
                  </a:lnTo>
                  <a:lnTo>
                    <a:pt x="66882" y="37041"/>
                  </a:lnTo>
                  <a:lnTo>
                    <a:pt x="63547" y="38241"/>
                  </a:lnTo>
                  <a:lnTo>
                    <a:pt x="60478" y="39887"/>
                  </a:lnTo>
                  <a:lnTo>
                    <a:pt x="57585" y="41831"/>
                  </a:lnTo>
                  <a:lnTo>
                    <a:pt x="53962" y="44821"/>
                  </a:lnTo>
                  <a:lnTo>
                    <a:pt x="49855" y="48507"/>
                  </a:lnTo>
                  <a:lnTo>
                    <a:pt x="45423" y="52658"/>
                  </a:lnTo>
                  <a:lnTo>
                    <a:pt x="40774" y="57966"/>
                  </a:lnTo>
                  <a:lnTo>
                    <a:pt x="35983" y="64044"/>
                  </a:lnTo>
                  <a:lnTo>
                    <a:pt x="31095" y="70636"/>
                  </a:lnTo>
                  <a:lnTo>
                    <a:pt x="26989" y="76724"/>
                  </a:lnTo>
                  <a:lnTo>
                    <a:pt x="23405" y="82476"/>
                  </a:lnTo>
                  <a:lnTo>
                    <a:pt x="20170" y="88004"/>
                  </a:lnTo>
                  <a:lnTo>
                    <a:pt x="17166" y="94229"/>
                  </a:lnTo>
                  <a:lnTo>
                    <a:pt x="14317" y="100920"/>
                  </a:lnTo>
                  <a:lnTo>
                    <a:pt x="11570" y="107920"/>
                  </a:lnTo>
                  <a:lnTo>
                    <a:pt x="6262" y="122471"/>
                  </a:lnTo>
                  <a:lnTo>
                    <a:pt x="3660" y="129907"/>
                  </a:lnTo>
                  <a:lnTo>
                    <a:pt x="1926" y="136558"/>
                  </a:lnTo>
                  <a:lnTo>
                    <a:pt x="771" y="142686"/>
                  </a:lnTo>
                  <a:lnTo>
                    <a:pt x="0" y="148464"/>
                  </a:lnTo>
                  <a:lnTo>
                    <a:pt x="332" y="154009"/>
                  </a:lnTo>
                  <a:lnTo>
                    <a:pt x="1402" y="159400"/>
                  </a:lnTo>
                  <a:lnTo>
                    <a:pt x="2960" y="164686"/>
                  </a:lnTo>
                  <a:lnTo>
                    <a:pt x="5693" y="169904"/>
                  </a:lnTo>
                  <a:lnTo>
                    <a:pt x="9209" y="175076"/>
                  </a:lnTo>
                  <a:lnTo>
                    <a:pt x="13245" y="180218"/>
                  </a:lnTo>
                  <a:lnTo>
                    <a:pt x="17629" y="184492"/>
                  </a:lnTo>
                  <a:lnTo>
                    <a:pt x="22245" y="188188"/>
                  </a:lnTo>
                  <a:lnTo>
                    <a:pt x="27017" y="191499"/>
                  </a:lnTo>
                  <a:lnTo>
                    <a:pt x="32737" y="193706"/>
                  </a:lnTo>
                  <a:lnTo>
                    <a:pt x="39091" y="195177"/>
                  </a:lnTo>
                  <a:lnTo>
                    <a:pt x="45867" y="196158"/>
                  </a:lnTo>
                  <a:lnTo>
                    <a:pt x="52924" y="196812"/>
                  </a:lnTo>
                  <a:lnTo>
                    <a:pt x="60169" y="197248"/>
                  </a:lnTo>
                  <a:lnTo>
                    <a:pt x="67539" y="197539"/>
                  </a:lnTo>
                  <a:lnTo>
                    <a:pt x="74145" y="196039"/>
                  </a:lnTo>
                  <a:lnTo>
                    <a:pt x="80243" y="193346"/>
                  </a:lnTo>
                  <a:lnTo>
                    <a:pt x="86002" y="189858"/>
                  </a:lnTo>
                  <a:lnTo>
                    <a:pt x="91534" y="186685"/>
                  </a:lnTo>
                  <a:lnTo>
                    <a:pt x="102196" y="180902"/>
                  </a:lnTo>
                  <a:lnTo>
                    <a:pt x="106563" y="177328"/>
                  </a:lnTo>
                  <a:lnTo>
                    <a:pt x="110322" y="173252"/>
                  </a:lnTo>
                  <a:lnTo>
                    <a:pt x="113674" y="168842"/>
                  </a:lnTo>
                  <a:lnTo>
                    <a:pt x="116756" y="163361"/>
                  </a:lnTo>
                  <a:lnTo>
                    <a:pt x="119657" y="157167"/>
                  </a:lnTo>
                  <a:lnTo>
                    <a:pt x="122437" y="150498"/>
                  </a:lnTo>
                  <a:lnTo>
                    <a:pt x="124291" y="142665"/>
                  </a:lnTo>
                  <a:lnTo>
                    <a:pt x="125527" y="134057"/>
                  </a:lnTo>
                  <a:lnTo>
                    <a:pt x="126351" y="124931"/>
                  </a:lnTo>
                  <a:lnTo>
                    <a:pt x="126053" y="115461"/>
                  </a:lnTo>
                  <a:lnTo>
                    <a:pt x="125008" y="105761"/>
                  </a:lnTo>
                  <a:lnTo>
                    <a:pt x="123465" y="95907"/>
                  </a:lnTo>
                  <a:lnTo>
                    <a:pt x="121590" y="86798"/>
                  </a:lnTo>
                  <a:lnTo>
                    <a:pt x="119493" y="78185"/>
                  </a:lnTo>
                  <a:lnTo>
                    <a:pt x="117248" y="69904"/>
                  </a:lnTo>
                  <a:lnTo>
                    <a:pt x="112496" y="53928"/>
                  </a:lnTo>
                  <a:lnTo>
                    <a:pt x="110044" y="46112"/>
                  </a:lnTo>
                  <a:lnTo>
                    <a:pt x="106715" y="39208"/>
                  </a:lnTo>
                  <a:lnTo>
                    <a:pt x="102803" y="32912"/>
                  </a:lnTo>
                  <a:lnTo>
                    <a:pt x="98502" y="27022"/>
                  </a:lnTo>
                  <a:lnTo>
                    <a:pt x="94787" y="21401"/>
                  </a:lnTo>
                  <a:lnTo>
                    <a:pt x="91464" y="15961"/>
                  </a:lnTo>
                  <a:lnTo>
                    <a:pt x="88402" y="10640"/>
                  </a:lnTo>
                  <a:lnTo>
                    <a:pt x="84668" y="7094"/>
                  </a:lnTo>
                  <a:lnTo>
                    <a:pt x="80484" y="4729"/>
                  </a:lnTo>
                  <a:lnTo>
                    <a:pt x="76002" y="3153"/>
                  </a:lnTo>
                  <a:lnTo>
                    <a:pt x="72168" y="2102"/>
                  </a:lnTo>
                  <a:lnTo>
                    <a:pt x="68765" y="1401"/>
                  </a:lnTo>
                  <a:lnTo>
                    <a:pt x="65649" y="934"/>
                  </a:lnTo>
                  <a:lnTo>
                    <a:pt x="62725" y="623"/>
                  </a:lnTo>
                  <a:lnTo>
                    <a:pt x="59930" y="415"/>
                  </a:lnTo>
                  <a:lnTo>
                    <a:pt x="51799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5"/>
            <p:cNvSpPr/>
            <p:nvPr/>
          </p:nvSpPr>
          <p:spPr>
            <a:xfrm>
              <a:off x="4495800" y="2217420"/>
              <a:ext cx="303147" cy="296246"/>
            </a:xfrm>
            <a:custGeom>
              <a:avLst/>
              <a:gdLst/>
              <a:ahLst/>
              <a:cxnLst/>
              <a:rect l="0" t="0" r="0" b="0"/>
              <a:pathLst>
                <a:path w="303147" h="296246">
                  <a:moveTo>
                    <a:pt x="205740" y="38100"/>
                  </a:moveTo>
                  <a:lnTo>
                    <a:pt x="205740" y="34055"/>
                  </a:lnTo>
                  <a:lnTo>
                    <a:pt x="206586" y="32864"/>
                  </a:lnTo>
                  <a:lnTo>
                    <a:pt x="207997" y="32069"/>
                  </a:lnTo>
                  <a:lnTo>
                    <a:pt x="209785" y="31540"/>
                  </a:lnTo>
                  <a:lnTo>
                    <a:pt x="210129" y="31186"/>
                  </a:lnTo>
                  <a:lnTo>
                    <a:pt x="209513" y="30951"/>
                  </a:lnTo>
                  <a:lnTo>
                    <a:pt x="201916" y="30508"/>
                  </a:lnTo>
                  <a:lnTo>
                    <a:pt x="199803" y="31345"/>
                  </a:lnTo>
                  <a:lnTo>
                    <a:pt x="191939" y="36569"/>
                  </a:lnTo>
                  <a:lnTo>
                    <a:pt x="183802" y="41089"/>
                  </a:lnTo>
                  <a:lnTo>
                    <a:pt x="177567" y="45173"/>
                  </a:lnTo>
                  <a:lnTo>
                    <a:pt x="161610" y="56483"/>
                  </a:lnTo>
                  <a:lnTo>
                    <a:pt x="153460" y="63056"/>
                  </a:lnTo>
                  <a:lnTo>
                    <a:pt x="145486" y="69977"/>
                  </a:lnTo>
                  <a:lnTo>
                    <a:pt x="137631" y="77132"/>
                  </a:lnTo>
                  <a:lnTo>
                    <a:pt x="129854" y="85288"/>
                  </a:lnTo>
                  <a:lnTo>
                    <a:pt x="122130" y="94112"/>
                  </a:lnTo>
                  <a:lnTo>
                    <a:pt x="114439" y="103381"/>
                  </a:lnTo>
                  <a:lnTo>
                    <a:pt x="107619" y="113794"/>
                  </a:lnTo>
                  <a:lnTo>
                    <a:pt x="101379" y="124970"/>
                  </a:lnTo>
                  <a:lnTo>
                    <a:pt x="95527" y="136653"/>
                  </a:lnTo>
                  <a:lnTo>
                    <a:pt x="90777" y="147829"/>
                  </a:lnTo>
                  <a:lnTo>
                    <a:pt x="86764" y="158666"/>
                  </a:lnTo>
                  <a:lnTo>
                    <a:pt x="83243" y="169277"/>
                  </a:lnTo>
                  <a:lnTo>
                    <a:pt x="81742" y="179738"/>
                  </a:lnTo>
                  <a:lnTo>
                    <a:pt x="81588" y="190099"/>
                  </a:lnTo>
                  <a:lnTo>
                    <a:pt x="82332" y="200393"/>
                  </a:lnTo>
                  <a:lnTo>
                    <a:pt x="84520" y="209795"/>
                  </a:lnTo>
                  <a:lnTo>
                    <a:pt x="87674" y="218603"/>
                  </a:lnTo>
                  <a:lnTo>
                    <a:pt x="91469" y="227016"/>
                  </a:lnTo>
                  <a:lnTo>
                    <a:pt x="95692" y="235164"/>
                  </a:lnTo>
                  <a:lnTo>
                    <a:pt x="100201" y="243136"/>
                  </a:lnTo>
                  <a:lnTo>
                    <a:pt x="104901" y="250991"/>
                  </a:lnTo>
                  <a:lnTo>
                    <a:pt x="111420" y="257920"/>
                  </a:lnTo>
                  <a:lnTo>
                    <a:pt x="119153" y="264234"/>
                  </a:lnTo>
                  <a:lnTo>
                    <a:pt x="127695" y="270136"/>
                  </a:lnTo>
                  <a:lnTo>
                    <a:pt x="136777" y="275764"/>
                  </a:lnTo>
                  <a:lnTo>
                    <a:pt x="146218" y="281209"/>
                  </a:lnTo>
                  <a:lnTo>
                    <a:pt x="155898" y="286533"/>
                  </a:lnTo>
                  <a:lnTo>
                    <a:pt x="164892" y="290082"/>
                  </a:lnTo>
                  <a:lnTo>
                    <a:pt x="173427" y="292448"/>
                  </a:lnTo>
                  <a:lnTo>
                    <a:pt x="181658" y="294026"/>
                  </a:lnTo>
                  <a:lnTo>
                    <a:pt x="191379" y="295077"/>
                  </a:lnTo>
                  <a:lnTo>
                    <a:pt x="202092" y="295778"/>
                  </a:lnTo>
                  <a:lnTo>
                    <a:pt x="213468" y="296245"/>
                  </a:lnTo>
                  <a:lnTo>
                    <a:pt x="223592" y="295710"/>
                  </a:lnTo>
                  <a:lnTo>
                    <a:pt x="232881" y="294507"/>
                  </a:lnTo>
                  <a:lnTo>
                    <a:pt x="241614" y="292858"/>
                  </a:lnTo>
                  <a:lnTo>
                    <a:pt x="249129" y="290065"/>
                  </a:lnTo>
                  <a:lnTo>
                    <a:pt x="255833" y="286510"/>
                  </a:lnTo>
                  <a:lnTo>
                    <a:pt x="261995" y="282447"/>
                  </a:lnTo>
                  <a:lnTo>
                    <a:pt x="267796" y="277198"/>
                  </a:lnTo>
                  <a:lnTo>
                    <a:pt x="273358" y="271159"/>
                  </a:lnTo>
                  <a:lnTo>
                    <a:pt x="278759" y="264592"/>
                  </a:lnTo>
                  <a:lnTo>
                    <a:pt x="283206" y="257675"/>
                  </a:lnTo>
                  <a:lnTo>
                    <a:pt x="287017" y="250524"/>
                  </a:lnTo>
                  <a:lnTo>
                    <a:pt x="290404" y="243216"/>
                  </a:lnTo>
                  <a:lnTo>
                    <a:pt x="293510" y="234957"/>
                  </a:lnTo>
                  <a:lnTo>
                    <a:pt x="296426" y="226065"/>
                  </a:lnTo>
                  <a:lnTo>
                    <a:pt x="299217" y="216750"/>
                  </a:lnTo>
                  <a:lnTo>
                    <a:pt x="301078" y="206306"/>
                  </a:lnTo>
                  <a:lnTo>
                    <a:pt x="302319" y="195111"/>
                  </a:lnTo>
                  <a:lnTo>
                    <a:pt x="303146" y="183414"/>
                  </a:lnTo>
                  <a:lnTo>
                    <a:pt x="302004" y="171383"/>
                  </a:lnTo>
                  <a:lnTo>
                    <a:pt x="299549" y="159129"/>
                  </a:lnTo>
                  <a:lnTo>
                    <a:pt x="296219" y="146726"/>
                  </a:lnTo>
                  <a:lnTo>
                    <a:pt x="291459" y="135071"/>
                  </a:lnTo>
                  <a:lnTo>
                    <a:pt x="285746" y="123914"/>
                  </a:lnTo>
                  <a:lnTo>
                    <a:pt x="279397" y="113089"/>
                  </a:lnTo>
                  <a:lnTo>
                    <a:pt x="272625" y="102486"/>
                  </a:lnTo>
                  <a:lnTo>
                    <a:pt x="265570" y="92031"/>
                  </a:lnTo>
                  <a:lnTo>
                    <a:pt x="258326" y="81674"/>
                  </a:lnTo>
                  <a:lnTo>
                    <a:pt x="249264" y="72230"/>
                  </a:lnTo>
                  <a:lnTo>
                    <a:pt x="238990" y="63393"/>
                  </a:lnTo>
                  <a:lnTo>
                    <a:pt x="227906" y="54962"/>
                  </a:lnTo>
                  <a:lnTo>
                    <a:pt x="215437" y="47648"/>
                  </a:lnTo>
                  <a:lnTo>
                    <a:pt x="202045" y="41079"/>
                  </a:lnTo>
                  <a:lnTo>
                    <a:pt x="174464" y="29264"/>
                  </a:lnTo>
                  <a:lnTo>
                    <a:pt x="148095" y="18369"/>
                  </a:lnTo>
                  <a:lnTo>
                    <a:pt x="135136" y="13939"/>
                  </a:lnTo>
                  <a:lnTo>
                    <a:pt x="122264" y="10140"/>
                  </a:lnTo>
                  <a:lnTo>
                    <a:pt x="109449" y="6760"/>
                  </a:lnTo>
                  <a:lnTo>
                    <a:pt x="95826" y="4507"/>
                  </a:lnTo>
                  <a:lnTo>
                    <a:pt x="81664" y="3005"/>
                  </a:lnTo>
                  <a:lnTo>
                    <a:pt x="67142" y="2003"/>
                  </a:lnTo>
                  <a:lnTo>
                    <a:pt x="44234" y="891"/>
                  </a:lnTo>
                  <a:lnTo>
                    <a:pt x="19315" y="264"/>
                  </a:lnTo>
                  <a:lnTo>
                    <a:pt x="0" y="0"/>
                  </a:lnTo>
                </a:path>
              </a:pathLst>
            </a:cu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6"/>
            <p:cNvSpPr/>
            <p:nvPr/>
          </p:nvSpPr>
          <p:spPr>
            <a:xfrm>
              <a:off x="678180" y="2865120"/>
              <a:ext cx="335281" cy="266701"/>
            </a:xfrm>
            <a:custGeom>
              <a:avLst/>
              <a:gdLst/>
              <a:ahLst/>
              <a:cxnLst/>
              <a:rect l="0" t="0" r="0" b="0"/>
              <a:pathLst>
                <a:path w="335281" h="266701">
                  <a:moveTo>
                    <a:pt x="335280" y="0"/>
                  </a:moveTo>
                  <a:lnTo>
                    <a:pt x="335280" y="4046"/>
                  </a:lnTo>
                  <a:lnTo>
                    <a:pt x="334434" y="6084"/>
                  </a:lnTo>
                  <a:lnTo>
                    <a:pt x="330044" y="12998"/>
                  </a:lnTo>
                  <a:lnTo>
                    <a:pt x="327520" y="21255"/>
                  </a:lnTo>
                  <a:lnTo>
                    <a:pt x="323929" y="29485"/>
                  </a:lnTo>
                  <a:lnTo>
                    <a:pt x="320093" y="34896"/>
                  </a:lnTo>
                  <a:lnTo>
                    <a:pt x="314995" y="41044"/>
                  </a:lnTo>
                  <a:lnTo>
                    <a:pt x="309057" y="47683"/>
                  </a:lnTo>
                  <a:lnTo>
                    <a:pt x="303405" y="54649"/>
                  </a:lnTo>
                  <a:lnTo>
                    <a:pt x="297943" y="61832"/>
                  </a:lnTo>
                  <a:lnTo>
                    <a:pt x="292609" y="69162"/>
                  </a:lnTo>
                  <a:lnTo>
                    <a:pt x="285666" y="77435"/>
                  </a:lnTo>
                  <a:lnTo>
                    <a:pt x="277651" y="86336"/>
                  </a:lnTo>
                  <a:lnTo>
                    <a:pt x="268921" y="95658"/>
                  </a:lnTo>
                  <a:lnTo>
                    <a:pt x="259714" y="104412"/>
                  </a:lnTo>
                  <a:lnTo>
                    <a:pt x="250189" y="112788"/>
                  </a:lnTo>
                  <a:lnTo>
                    <a:pt x="240453" y="120912"/>
                  </a:lnTo>
                  <a:lnTo>
                    <a:pt x="230575" y="129715"/>
                  </a:lnTo>
                  <a:lnTo>
                    <a:pt x="210569" y="148527"/>
                  </a:lnTo>
                  <a:lnTo>
                    <a:pt x="199646" y="158285"/>
                  </a:lnTo>
                  <a:lnTo>
                    <a:pt x="176221" y="178158"/>
                  </a:lnTo>
                  <a:lnTo>
                    <a:pt x="164047" y="187352"/>
                  </a:lnTo>
                  <a:lnTo>
                    <a:pt x="151698" y="196021"/>
                  </a:lnTo>
                  <a:lnTo>
                    <a:pt x="139232" y="204341"/>
                  </a:lnTo>
                  <a:lnTo>
                    <a:pt x="114092" y="220358"/>
                  </a:lnTo>
                  <a:lnTo>
                    <a:pt x="101462" y="228186"/>
                  </a:lnTo>
                  <a:lnTo>
                    <a:pt x="88808" y="235097"/>
                  </a:lnTo>
                  <a:lnTo>
                    <a:pt x="76139" y="241398"/>
                  </a:lnTo>
                  <a:lnTo>
                    <a:pt x="63459" y="247292"/>
                  </a:lnTo>
                  <a:lnTo>
                    <a:pt x="52466" y="252068"/>
                  </a:lnTo>
                  <a:lnTo>
                    <a:pt x="42597" y="256099"/>
                  </a:lnTo>
                  <a:lnTo>
                    <a:pt x="33478" y="259633"/>
                  </a:lnTo>
                  <a:lnTo>
                    <a:pt x="25706" y="261989"/>
                  </a:lnTo>
                  <a:lnTo>
                    <a:pt x="18830" y="263559"/>
                  </a:lnTo>
                  <a:lnTo>
                    <a:pt x="0" y="26670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7"/>
            <p:cNvSpPr/>
            <p:nvPr/>
          </p:nvSpPr>
          <p:spPr>
            <a:xfrm>
              <a:off x="662940" y="2979420"/>
              <a:ext cx="274321" cy="144781"/>
            </a:xfrm>
            <a:custGeom>
              <a:avLst/>
              <a:gdLst/>
              <a:ahLst/>
              <a:cxnLst/>
              <a:rect l="0" t="0" r="0" b="0"/>
              <a:pathLst>
                <a:path w="274321" h="144781">
                  <a:moveTo>
                    <a:pt x="0" y="0"/>
                  </a:moveTo>
                  <a:lnTo>
                    <a:pt x="0" y="4046"/>
                  </a:lnTo>
                  <a:lnTo>
                    <a:pt x="1693" y="5237"/>
                  </a:lnTo>
                  <a:lnTo>
                    <a:pt x="8090" y="6561"/>
                  </a:lnTo>
                  <a:lnTo>
                    <a:pt x="10474" y="7761"/>
                  </a:lnTo>
                  <a:lnTo>
                    <a:pt x="12062" y="9407"/>
                  </a:lnTo>
                  <a:lnTo>
                    <a:pt x="13122" y="11352"/>
                  </a:lnTo>
                  <a:lnTo>
                    <a:pt x="15521" y="14341"/>
                  </a:lnTo>
                  <a:lnTo>
                    <a:pt x="18814" y="18027"/>
                  </a:lnTo>
                  <a:lnTo>
                    <a:pt x="22703" y="22178"/>
                  </a:lnTo>
                  <a:lnTo>
                    <a:pt x="27835" y="25792"/>
                  </a:lnTo>
                  <a:lnTo>
                    <a:pt x="33797" y="29048"/>
                  </a:lnTo>
                  <a:lnTo>
                    <a:pt x="40311" y="32066"/>
                  </a:lnTo>
                  <a:lnTo>
                    <a:pt x="48041" y="36617"/>
                  </a:lnTo>
                  <a:lnTo>
                    <a:pt x="56581" y="42192"/>
                  </a:lnTo>
                  <a:lnTo>
                    <a:pt x="90575" y="65343"/>
                  </a:lnTo>
                  <a:lnTo>
                    <a:pt x="99330" y="70655"/>
                  </a:lnTo>
                  <a:lnTo>
                    <a:pt x="108553" y="75890"/>
                  </a:lnTo>
                  <a:lnTo>
                    <a:pt x="127833" y="86222"/>
                  </a:lnTo>
                  <a:lnTo>
                    <a:pt x="177910" y="111742"/>
                  </a:lnTo>
                  <a:lnTo>
                    <a:pt x="188880" y="115982"/>
                  </a:lnTo>
                  <a:lnTo>
                    <a:pt x="200427" y="119654"/>
                  </a:lnTo>
                  <a:lnTo>
                    <a:pt x="222852" y="125993"/>
                  </a:lnTo>
                  <a:lnTo>
                    <a:pt x="241285" y="131632"/>
                  </a:lnTo>
                  <a:lnTo>
                    <a:pt x="248910" y="134322"/>
                  </a:lnTo>
                  <a:lnTo>
                    <a:pt x="255687" y="136961"/>
                  </a:lnTo>
                  <a:lnTo>
                    <a:pt x="274320" y="14478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8"/>
            <p:cNvSpPr/>
            <p:nvPr/>
          </p:nvSpPr>
          <p:spPr>
            <a:xfrm>
              <a:off x="1120140" y="2994660"/>
              <a:ext cx="91441" cy="7621"/>
            </a:xfrm>
            <a:custGeom>
              <a:avLst/>
              <a:gdLst/>
              <a:ahLst/>
              <a:cxnLst/>
              <a:rect l="0" t="0" r="0" b="0"/>
              <a:pathLst>
                <a:path w="91441" h="7621">
                  <a:moveTo>
                    <a:pt x="0" y="7620"/>
                  </a:moveTo>
                  <a:lnTo>
                    <a:pt x="4045" y="7620"/>
                  </a:lnTo>
                  <a:lnTo>
                    <a:pt x="7777" y="6773"/>
                  </a:lnTo>
                  <a:lnTo>
                    <a:pt x="12805" y="5362"/>
                  </a:lnTo>
                  <a:lnTo>
                    <a:pt x="18696" y="3575"/>
                  </a:lnTo>
                  <a:lnTo>
                    <a:pt x="23471" y="2383"/>
                  </a:lnTo>
                  <a:lnTo>
                    <a:pt x="27501" y="1589"/>
                  </a:lnTo>
                  <a:lnTo>
                    <a:pt x="31034" y="1059"/>
                  </a:lnTo>
                  <a:lnTo>
                    <a:pt x="35929" y="706"/>
                  </a:lnTo>
                  <a:lnTo>
                    <a:pt x="41733" y="471"/>
                  </a:lnTo>
                  <a:lnTo>
                    <a:pt x="59779" y="140"/>
                  </a:lnTo>
                  <a:lnTo>
                    <a:pt x="9144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9"/>
            <p:cNvSpPr/>
            <p:nvPr/>
          </p:nvSpPr>
          <p:spPr>
            <a:xfrm>
              <a:off x="1089660" y="3055620"/>
              <a:ext cx="137161" cy="1"/>
            </a:xfrm>
            <a:custGeom>
              <a:avLst/>
              <a:gdLst/>
              <a:ahLst/>
              <a:cxnLst/>
              <a:rect l="0" t="0" r="0" b="0"/>
              <a:pathLst>
                <a:path w="137161" h="1">
                  <a:moveTo>
                    <a:pt x="0" y="0"/>
                  </a:moveTo>
                  <a:lnTo>
                    <a:pt x="13716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0"/>
            <p:cNvSpPr/>
            <p:nvPr/>
          </p:nvSpPr>
          <p:spPr>
            <a:xfrm>
              <a:off x="1440180" y="2880360"/>
              <a:ext cx="22861" cy="251461"/>
            </a:xfrm>
            <a:custGeom>
              <a:avLst/>
              <a:gdLst/>
              <a:ahLst/>
              <a:cxnLst/>
              <a:rect l="0" t="0" r="0" b="0"/>
              <a:pathLst>
                <a:path w="22861" h="251461">
                  <a:moveTo>
                    <a:pt x="0" y="0"/>
                  </a:moveTo>
                  <a:lnTo>
                    <a:pt x="0" y="76714"/>
                  </a:lnTo>
                  <a:lnTo>
                    <a:pt x="847" y="85009"/>
                  </a:lnTo>
                  <a:lnTo>
                    <a:pt x="2258" y="93926"/>
                  </a:lnTo>
                  <a:lnTo>
                    <a:pt x="4046" y="103258"/>
                  </a:lnTo>
                  <a:lnTo>
                    <a:pt x="5237" y="112019"/>
                  </a:lnTo>
                  <a:lnTo>
                    <a:pt x="6031" y="120399"/>
                  </a:lnTo>
                  <a:lnTo>
                    <a:pt x="6561" y="128526"/>
                  </a:lnTo>
                  <a:lnTo>
                    <a:pt x="6914" y="137331"/>
                  </a:lnTo>
                  <a:lnTo>
                    <a:pt x="7411" y="165057"/>
                  </a:lnTo>
                  <a:lnTo>
                    <a:pt x="7527" y="181732"/>
                  </a:lnTo>
                  <a:lnTo>
                    <a:pt x="8405" y="188888"/>
                  </a:lnTo>
                  <a:lnTo>
                    <a:pt x="9837" y="195352"/>
                  </a:lnTo>
                  <a:lnTo>
                    <a:pt x="11638" y="201355"/>
                  </a:lnTo>
                  <a:lnTo>
                    <a:pt x="12839" y="207050"/>
                  </a:lnTo>
                  <a:lnTo>
                    <a:pt x="13639" y="212540"/>
                  </a:lnTo>
                  <a:lnTo>
                    <a:pt x="14173" y="217894"/>
                  </a:lnTo>
                  <a:lnTo>
                    <a:pt x="15375" y="223156"/>
                  </a:lnTo>
                  <a:lnTo>
                    <a:pt x="17023" y="228357"/>
                  </a:lnTo>
                  <a:lnTo>
                    <a:pt x="18969" y="233518"/>
                  </a:lnTo>
                  <a:lnTo>
                    <a:pt x="20266" y="237806"/>
                  </a:lnTo>
                  <a:lnTo>
                    <a:pt x="21131" y="241510"/>
                  </a:lnTo>
                  <a:lnTo>
                    <a:pt x="22860" y="25146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1"/>
            <p:cNvSpPr/>
            <p:nvPr/>
          </p:nvSpPr>
          <p:spPr>
            <a:xfrm>
              <a:off x="1569841" y="2850012"/>
              <a:ext cx="297060" cy="251329"/>
            </a:xfrm>
            <a:custGeom>
              <a:avLst/>
              <a:gdLst/>
              <a:ahLst/>
              <a:cxnLst/>
              <a:rect l="0" t="0" r="0" b="0"/>
              <a:pathLst>
                <a:path w="297060" h="251329">
                  <a:moveTo>
                    <a:pt x="15119" y="53208"/>
                  </a:moveTo>
                  <a:lnTo>
                    <a:pt x="11074" y="53208"/>
                  </a:lnTo>
                  <a:lnTo>
                    <a:pt x="9035" y="52361"/>
                  </a:lnTo>
                  <a:lnTo>
                    <a:pt x="1252" y="46647"/>
                  </a:lnTo>
                  <a:lnTo>
                    <a:pt x="794" y="45448"/>
                  </a:lnTo>
                  <a:lnTo>
                    <a:pt x="0" y="39120"/>
                  </a:lnTo>
                  <a:lnTo>
                    <a:pt x="8005" y="34264"/>
                  </a:lnTo>
                  <a:lnTo>
                    <a:pt x="17057" y="27463"/>
                  </a:lnTo>
                  <a:lnTo>
                    <a:pt x="21491" y="25038"/>
                  </a:lnTo>
                  <a:lnTo>
                    <a:pt x="26987" y="22575"/>
                  </a:lnTo>
                  <a:lnTo>
                    <a:pt x="33191" y="20086"/>
                  </a:lnTo>
                  <a:lnTo>
                    <a:pt x="46858" y="15062"/>
                  </a:lnTo>
                  <a:lnTo>
                    <a:pt x="54058" y="12538"/>
                  </a:lnTo>
                  <a:lnTo>
                    <a:pt x="62245" y="10008"/>
                  </a:lnTo>
                  <a:lnTo>
                    <a:pt x="80373" y="4939"/>
                  </a:lnTo>
                  <a:lnTo>
                    <a:pt x="90795" y="3249"/>
                  </a:lnTo>
                  <a:lnTo>
                    <a:pt x="101976" y="2122"/>
                  </a:lnTo>
                  <a:lnTo>
                    <a:pt x="113664" y="1371"/>
                  </a:lnTo>
                  <a:lnTo>
                    <a:pt x="135681" y="536"/>
                  </a:lnTo>
                  <a:lnTo>
                    <a:pt x="173366" y="0"/>
                  </a:lnTo>
                  <a:lnTo>
                    <a:pt x="179883" y="803"/>
                  </a:lnTo>
                  <a:lnTo>
                    <a:pt x="185076" y="2184"/>
                  </a:lnTo>
                  <a:lnTo>
                    <a:pt x="193949" y="5978"/>
                  </a:lnTo>
                  <a:lnTo>
                    <a:pt x="203537" y="10486"/>
                  </a:lnTo>
                  <a:lnTo>
                    <a:pt x="206771" y="12873"/>
                  </a:lnTo>
                  <a:lnTo>
                    <a:pt x="208927" y="15312"/>
                  </a:lnTo>
                  <a:lnTo>
                    <a:pt x="210364" y="17784"/>
                  </a:lnTo>
                  <a:lnTo>
                    <a:pt x="210476" y="21125"/>
                  </a:lnTo>
                  <a:lnTo>
                    <a:pt x="209704" y="25046"/>
                  </a:lnTo>
                  <a:lnTo>
                    <a:pt x="208342" y="29354"/>
                  </a:lnTo>
                  <a:lnTo>
                    <a:pt x="205741" y="33918"/>
                  </a:lnTo>
                  <a:lnTo>
                    <a:pt x="202314" y="38655"/>
                  </a:lnTo>
                  <a:lnTo>
                    <a:pt x="198336" y="43506"/>
                  </a:lnTo>
                  <a:lnTo>
                    <a:pt x="193990" y="48433"/>
                  </a:lnTo>
                  <a:lnTo>
                    <a:pt x="184646" y="58424"/>
                  </a:lnTo>
                  <a:lnTo>
                    <a:pt x="148201" y="95341"/>
                  </a:lnTo>
                  <a:lnTo>
                    <a:pt x="141940" y="100770"/>
                  </a:lnTo>
                  <a:lnTo>
                    <a:pt x="135226" y="106082"/>
                  </a:lnTo>
                  <a:lnTo>
                    <a:pt x="128211" y="111318"/>
                  </a:lnTo>
                  <a:lnTo>
                    <a:pt x="121840" y="117348"/>
                  </a:lnTo>
                  <a:lnTo>
                    <a:pt x="115900" y="123908"/>
                  </a:lnTo>
                  <a:lnTo>
                    <a:pt x="110246" y="130821"/>
                  </a:lnTo>
                  <a:lnTo>
                    <a:pt x="105631" y="137123"/>
                  </a:lnTo>
                  <a:lnTo>
                    <a:pt x="101707" y="143018"/>
                  </a:lnTo>
                  <a:lnTo>
                    <a:pt x="98244" y="148642"/>
                  </a:lnTo>
                  <a:lnTo>
                    <a:pt x="95936" y="154084"/>
                  </a:lnTo>
                  <a:lnTo>
                    <a:pt x="94397" y="159405"/>
                  </a:lnTo>
                  <a:lnTo>
                    <a:pt x="93371" y="164646"/>
                  </a:lnTo>
                  <a:lnTo>
                    <a:pt x="94380" y="169833"/>
                  </a:lnTo>
                  <a:lnTo>
                    <a:pt x="96747" y="174985"/>
                  </a:lnTo>
                  <a:lnTo>
                    <a:pt x="100017" y="180113"/>
                  </a:lnTo>
                  <a:lnTo>
                    <a:pt x="104738" y="185224"/>
                  </a:lnTo>
                  <a:lnTo>
                    <a:pt x="110425" y="190326"/>
                  </a:lnTo>
                  <a:lnTo>
                    <a:pt x="116756" y="195420"/>
                  </a:lnTo>
                  <a:lnTo>
                    <a:pt x="124364" y="199663"/>
                  </a:lnTo>
                  <a:lnTo>
                    <a:pt x="132822" y="203338"/>
                  </a:lnTo>
                  <a:lnTo>
                    <a:pt x="141848" y="206634"/>
                  </a:lnTo>
                  <a:lnTo>
                    <a:pt x="151252" y="210526"/>
                  </a:lnTo>
                  <a:lnTo>
                    <a:pt x="160907" y="214813"/>
                  </a:lnTo>
                  <a:lnTo>
                    <a:pt x="170731" y="219365"/>
                  </a:lnTo>
                  <a:lnTo>
                    <a:pt x="181514" y="223246"/>
                  </a:lnTo>
                  <a:lnTo>
                    <a:pt x="192936" y="226680"/>
                  </a:lnTo>
                  <a:lnTo>
                    <a:pt x="204784" y="229816"/>
                  </a:lnTo>
                  <a:lnTo>
                    <a:pt x="216069" y="231907"/>
                  </a:lnTo>
                  <a:lnTo>
                    <a:pt x="226979" y="233300"/>
                  </a:lnTo>
                  <a:lnTo>
                    <a:pt x="237639" y="234229"/>
                  </a:lnTo>
                  <a:lnTo>
                    <a:pt x="246439" y="235696"/>
                  </a:lnTo>
                  <a:lnTo>
                    <a:pt x="253999" y="237520"/>
                  </a:lnTo>
                  <a:lnTo>
                    <a:pt x="267761" y="241804"/>
                  </a:lnTo>
                  <a:lnTo>
                    <a:pt x="297059" y="251328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420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Relating Parallel and Perpendicular Lines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33400" y="3886200"/>
            <a:ext cx="8077200" cy="1570038"/>
            <a:chOff x="0" y="4724703"/>
            <a:chExt cx="8077200" cy="1570718"/>
          </a:xfrm>
        </p:grpSpPr>
        <p:sp>
          <p:nvSpPr>
            <p:cNvPr id="16417" name="TextBox 23"/>
            <p:cNvSpPr txBox="1">
              <a:spLocks noChangeArrowheads="1"/>
            </p:cNvSpPr>
            <p:nvPr/>
          </p:nvSpPr>
          <p:spPr bwMode="auto">
            <a:xfrm>
              <a:off x="0" y="4724703"/>
              <a:ext cx="8077200" cy="1570718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Theorem 3-9: </a:t>
              </a:r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If two lines are parallel to the same line, then they are parallel to each other.</a:t>
              </a:r>
            </a:p>
            <a:p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16386" name="Object 2"/>
            <p:cNvGraphicFramePr>
              <a:graphicFrameLocks noChangeAspect="1"/>
            </p:cNvGraphicFramePr>
            <p:nvPr/>
          </p:nvGraphicFramePr>
          <p:xfrm>
            <a:off x="3505200" y="5700084"/>
            <a:ext cx="700088" cy="3208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392" name="Equation" r:id="rId4" imgW="304800" imgH="139700" progId="Equation.3">
                    <p:embed/>
                  </p:oleObj>
                </mc:Choice>
                <mc:Fallback>
                  <p:oleObj name="Equation" r:id="rId4" imgW="304800" imgH="1397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5200" y="5700084"/>
                          <a:ext cx="700088" cy="3208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70"/>
          <p:cNvGrpSpPr>
            <a:grpSpLocks/>
          </p:cNvGrpSpPr>
          <p:nvPr/>
        </p:nvGrpSpPr>
        <p:grpSpPr bwMode="auto">
          <a:xfrm>
            <a:off x="4826000" y="2185988"/>
            <a:ext cx="304800" cy="650875"/>
            <a:chOff x="4826457" y="2185942"/>
            <a:chExt cx="304004" cy="650749"/>
          </a:xfrm>
        </p:grpSpPr>
        <p:grpSp>
          <p:nvGrpSpPr>
            <p:cNvPr id="16405" name="Group 22"/>
            <p:cNvGrpSpPr>
              <a:grpSpLocks/>
            </p:cNvGrpSpPr>
            <p:nvPr/>
          </p:nvGrpSpPr>
          <p:grpSpPr bwMode="auto">
            <a:xfrm rot="351505">
              <a:off x="4826457" y="2185942"/>
              <a:ext cx="152400" cy="152400"/>
              <a:chOff x="4800600" y="2286000"/>
              <a:chExt cx="152400" cy="152400"/>
            </a:xfrm>
          </p:grpSpPr>
          <p:cxnSp>
            <p:nvCxnSpPr>
              <p:cNvPr id="55" name="Straight Connector 54"/>
              <p:cNvCxnSpPr/>
              <p:nvPr/>
            </p:nvCxnSpPr>
            <p:spPr>
              <a:xfrm>
                <a:off x="4799883" y="2286138"/>
                <a:ext cx="147252" cy="76185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4794381" y="2356663"/>
                <a:ext cx="152002" cy="76185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06" name="Group 25"/>
            <p:cNvGrpSpPr>
              <a:grpSpLocks/>
            </p:cNvGrpSpPr>
            <p:nvPr/>
          </p:nvGrpSpPr>
          <p:grpSpPr bwMode="auto">
            <a:xfrm rot="351505">
              <a:off x="4978061" y="2201497"/>
              <a:ext cx="152400" cy="152400"/>
              <a:chOff x="4800600" y="2286000"/>
              <a:chExt cx="152400" cy="152400"/>
            </a:xfrm>
          </p:grpSpPr>
          <p:cxnSp>
            <p:nvCxnSpPr>
              <p:cNvPr id="53" name="Straight Connector 52"/>
              <p:cNvCxnSpPr/>
              <p:nvPr/>
            </p:nvCxnSpPr>
            <p:spPr>
              <a:xfrm>
                <a:off x="4800299" y="2286170"/>
                <a:ext cx="152002" cy="76185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4797968" y="2356775"/>
                <a:ext cx="148835" cy="76185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07" name="Group 22"/>
            <p:cNvGrpSpPr>
              <a:grpSpLocks/>
            </p:cNvGrpSpPr>
            <p:nvPr/>
          </p:nvGrpSpPr>
          <p:grpSpPr bwMode="auto">
            <a:xfrm rot="351505">
              <a:off x="4826457" y="2668736"/>
              <a:ext cx="152400" cy="152400"/>
              <a:chOff x="4800600" y="2286000"/>
              <a:chExt cx="152400" cy="152400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>
                <a:off x="4799854" y="2285853"/>
                <a:ext cx="147252" cy="76185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flipV="1">
                <a:off x="4794352" y="2356377"/>
                <a:ext cx="152002" cy="76185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08" name="Group 25"/>
            <p:cNvGrpSpPr>
              <a:grpSpLocks/>
            </p:cNvGrpSpPr>
            <p:nvPr/>
          </p:nvGrpSpPr>
          <p:grpSpPr bwMode="auto">
            <a:xfrm rot="351505">
              <a:off x="4978061" y="2684291"/>
              <a:ext cx="152400" cy="152400"/>
              <a:chOff x="4800600" y="2286000"/>
              <a:chExt cx="152400" cy="152400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4800270" y="2285884"/>
                <a:ext cx="152002" cy="76185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4797939" y="2356490"/>
                <a:ext cx="148835" cy="76185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69"/>
          <p:cNvGrpSpPr>
            <a:grpSpLocks/>
          </p:cNvGrpSpPr>
          <p:nvPr/>
        </p:nvGrpSpPr>
        <p:grpSpPr bwMode="auto">
          <a:xfrm>
            <a:off x="3230563" y="1717675"/>
            <a:ext cx="160337" cy="939800"/>
            <a:chOff x="3230724" y="1718008"/>
            <a:chExt cx="160178" cy="939795"/>
          </a:xfrm>
        </p:grpSpPr>
        <p:grpSp>
          <p:nvGrpSpPr>
            <p:cNvPr id="16399" name="Group 68"/>
            <p:cNvGrpSpPr>
              <a:grpSpLocks/>
            </p:cNvGrpSpPr>
            <p:nvPr/>
          </p:nvGrpSpPr>
          <p:grpSpPr bwMode="auto">
            <a:xfrm>
              <a:off x="3230724" y="1718008"/>
              <a:ext cx="160178" cy="152002"/>
              <a:chOff x="3230724" y="1718008"/>
              <a:chExt cx="160178" cy="152002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rot="351505">
                <a:off x="3238653" y="1718008"/>
                <a:ext cx="152249" cy="76199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351505" flipV="1">
                <a:off x="3230724" y="1794207"/>
                <a:ext cx="152249" cy="76199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00" name="Group 30"/>
            <p:cNvGrpSpPr>
              <a:grpSpLocks/>
            </p:cNvGrpSpPr>
            <p:nvPr/>
          </p:nvGrpSpPr>
          <p:grpSpPr bwMode="auto">
            <a:xfrm rot="351505">
              <a:off x="3234615" y="2505403"/>
              <a:ext cx="152400" cy="152400"/>
              <a:chOff x="4800600" y="2286000"/>
              <a:chExt cx="152400" cy="152400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>
                <a:off x="4794243" y="2284540"/>
                <a:ext cx="158593" cy="76200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4793640" y="2356414"/>
                <a:ext cx="158593" cy="76200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Group 71"/>
          <p:cNvGrpSpPr>
            <a:grpSpLocks/>
          </p:cNvGrpSpPr>
          <p:nvPr/>
        </p:nvGrpSpPr>
        <p:grpSpPr bwMode="auto">
          <a:xfrm>
            <a:off x="2473325" y="1447800"/>
            <a:ext cx="3165475" cy="1233488"/>
            <a:chOff x="2472621" y="1447800"/>
            <a:chExt cx="3166713" cy="1233581"/>
          </a:xfrm>
        </p:grpSpPr>
        <p:sp>
          <p:nvSpPr>
            <p:cNvPr id="16393" name="TextBox 34"/>
            <p:cNvSpPr txBox="1">
              <a:spLocks noChangeArrowheads="1"/>
            </p:cNvSpPr>
            <p:nvPr/>
          </p:nvSpPr>
          <p:spPr bwMode="auto">
            <a:xfrm>
              <a:off x="2472621" y="1447800"/>
              <a:ext cx="42297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16394" name="TextBox 35"/>
            <p:cNvSpPr txBox="1">
              <a:spLocks noChangeArrowheads="1"/>
            </p:cNvSpPr>
            <p:nvPr/>
          </p:nvSpPr>
          <p:spPr bwMode="auto">
            <a:xfrm>
              <a:off x="2472621" y="1778913"/>
              <a:ext cx="42297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351505">
              <a:off x="2896650" y="1892334"/>
              <a:ext cx="2742684" cy="1588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351505">
              <a:off x="2896650" y="2197156"/>
              <a:ext cx="2742684" cy="1588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351505">
              <a:off x="2896650" y="2679793"/>
              <a:ext cx="2742684" cy="1588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398" name="TextBox 35"/>
            <p:cNvSpPr txBox="1">
              <a:spLocks noChangeArrowheads="1"/>
            </p:cNvSpPr>
            <p:nvPr/>
          </p:nvSpPr>
          <p:spPr bwMode="auto">
            <a:xfrm>
              <a:off x="2514600" y="2236113"/>
              <a:ext cx="407137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5" descr="spiderman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705600"/>
            <a:chOff x="0" y="0"/>
            <a:chExt cx="9144000" cy="6705600"/>
          </a:xfrm>
        </p:grpSpPr>
        <p:grpSp>
          <p:nvGrpSpPr>
            <p:cNvPr id="38920" name="Group 9"/>
            <p:cNvGrpSpPr>
              <a:grpSpLocks/>
            </p:cNvGrpSpPr>
            <p:nvPr/>
          </p:nvGrpSpPr>
          <p:grpSpPr bwMode="auto">
            <a:xfrm>
              <a:off x="0" y="0"/>
              <a:ext cx="9144000" cy="6705600"/>
              <a:chOff x="0" y="0"/>
              <a:chExt cx="9144000" cy="670560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0" y="0"/>
                <a:ext cx="9144000" cy="67056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38923" name="Picture 5" descr="question_mark.jp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905000" y="228600"/>
                <a:ext cx="5003800" cy="5602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8921" name="TextBox 7"/>
            <p:cNvSpPr txBox="1">
              <a:spLocks noChangeArrowheads="1"/>
            </p:cNvSpPr>
            <p:nvPr/>
          </p:nvSpPr>
          <p:spPr bwMode="auto">
            <a:xfrm>
              <a:off x="609600" y="5832475"/>
              <a:ext cx="8077200" cy="48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600" i="1">
                  <a:solidFill>
                    <a:prstClr val="white"/>
                  </a:solidFill>
                  <a:latin typeface="Calibri" pitchFamily="-106" charset="0"/>
                  <a:ea typeface="ＭＳ Ｐゴシック" pitchFamily="-106" charset="-128"/>
                </a:rPr>
                <a:t>Remember, with great power, comes great responsibility.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0" y="0"/>
            <a:ext cx="35814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Times New Roman" pitchFamily="-107" charset="0"/>
                <a:cs typeface="Calibri"/>
              </a:rPr>
              <a:t>3.4: Parallel Lines </a:t>
            </a:r>
          </a:p>
          <a:p>
            <a:pPr algn="ctr">
              <a:defRPr/>
            </a:pPr>
            <a:r>
              <a:rPr lang="en-US" sz="3600" b="1" dirty="0">
                <a:solidFill>
                  <a:prstClr val="blac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  <a:ea typeface="Times New Roman" pitchFamily="-107" charset="0"/>
                <a:cs typeface="Calibri"/>
              </a:rPr>
              <a:t>and the Triangle Angle-Sum Theorem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840413"/>
            <a:ext cx="9144000" cy="10175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8100" dir="5400000" algn="ctr" rotWithShape="0">
              <a:srgbClr val="002041">
                <a:alpha val="4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2600" i="1">
              <a:solidFill>
                <a:srgbClr val="FFFFFF"/>
              </a:solidFill>
              <a:latin typeface="Constantia"/>
              <a:cs typeface="ＭＳ Ｐゴシック" pitchFamily="-107" charset="-128"/>
            </a:endParaRPr>
          </a:p>
        </p:txBody>
      </p:sp>
      <p:sp>
        <p:nvSpPr>
          <p:cNvPr id="38917" name="TextBox 4"/>
          <p:cNvSpPr txBox="1">
            <a:spLocks noChangeArrowheads="1"/>
          </p:cNvSpPr>
          <p:nvPr/>
        </p:nvSpPr>
        <p:spPr bwMode="auto">
          <a:xfrm>
            <a:off x="533400" y="5840413"/>
            <a:ext cx="81534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i="1">
                <a:solidFill>
                  <a:prstClr val="white"/>
                </a:solidFill>
                <a:latin typeface="Calibri" pitchFamily="-106" charset="0"/>
                <a:ea typeface="ＭＳ Ｐゴシック" pitchFamily="-106" charset="-128"/>
              </a:rPr>
              <a:t>Remember, with great power, comes great responsibility.</a:t>
            </a:r>
          </a:p>
          <a:p>
            <a:pPr algn="ctr"/>
            <a:r>
              <a:rPr lang="en-US" sz="2600" i="1">
                <a:solidFill>
                  <a:prstClr val="white"/>
                </a:solidFill>
                <a:latin typeface="Calibri" pitchFamily="-106" charset="0"/>
                <a:ea typeface="ＭＳ Ｐゴシック" pitchFamily="-106" charset="-128"/>
              </a:rPr>
              <a:t>-Uncle Ben</a:t>
            </a:r>
          </a:p>
          <a:p>
            <a:endParaRPr lang="en-US">
              <a:solidFill>
                <a:prstClr val="black"/>
              </a:solidFill>
              <a:latin typeface="Calibri" pitchFamily="-106" charset="0"/>
              <a:ea typeface="ＭＳ Ｐゴシック" pitchFamily="-106" charset="-128"/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0" y="2806700"/>
            <a:ext cx="9144000" cy="1384995"/>
          </a:xfrm>
          <a:prstGeom prst="rect">
            <a:avLst/>
          </a:prstGeom>
          <a:solidFill>
            <a:schemeClr val="bg1">
              <a:alpha val="5411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</a:rPr>
              <a:t>HOMEWORK: </a:t>
            </a:r>
            <a:r>
              <a:rPr lang="en-US" sz="2800" dirty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3.4: #2-26 </a:t>
            </a:r>
            <a:r>
              <a:rPr lang="en-US" sz="2800" dirty="0" smtClean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even,27, 30, </a:t>
            </a:r>
            <a:r>
              <a:rPr lang="en-US" sz="2800" dirty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34, 40</a:t>
            </a:r>
          </a:p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TERMS</a:t>
            </a:r>
            <a:r>
              <a:rPr lang="en-US" sz="2800" dirty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: equiangular </a:t>
            </a:r>
            <a:r>
              <a:rPr lang="en-US" sz="2800" dirty="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Δ</a:t>
            </a:r>
            <a:r>
              <a:rPr lang="en-US" sz="2800" dirty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, acute </a:t>
            </a:r>
            <a:r>
              <a:rPr lang="en-US" sz="2800" dirty="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Δ</a:t>
            </a:r>
            <a:r>
              <a:rPr lang="en-US" sz="2800" dirty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, right </a:t>
            </a:r>
            <a:r>
              <a:rPr lang="en-US" sz="2800" dirty="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Δ</a:t>
            </a:r>
            <a:r>
              <a:rPr lang="en-US" sz="2800" dirty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, obtuse </a:t>
            </a:r>
            <a:r>
              <a:rPr lang="en-US" sz="2800" dirty="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Δ</a:t>
            </a:r>
            <a:r>
              <a:rPr lang="en-US" sz="2800" dirty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, </a:t>
            </a:r>
          </a:p>
          <a:p>
            <a:pPr algn="ctr"/>
            <a:r>
              <a:rPr lang="en-US" sz="2800" dirty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equilateral </a:t>
            </a:r>
            <a:r>
              <a:rPr lang="en-US" sz="2800" dirty="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Δ</a:t>
            </a:r>
            <a:r>
              <a:rPr lang="en-US" sz="2800" dirty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, isosceles </a:t>
            </a:r>
            <a:r>
              <a:rPr lang="en-US" sz="2800" dirty="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Δ</a:t>
            </a:r>
            <a:r>
              <a:rPr lang="en-US" sz="2800" dirty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, scalene </a:t>
            </a:r>
            <a:r>
              <a:rPr lang="en-US" sz="2800" dirty="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Δ</a:t>
            </a:r>
            <a:r>
              <a:rPr lang="en-US" sz="2800" dirty="0">
                <a:solidFill>
                  <a:prstClr val="black"/>
                </a:solidFill>
                <a:latin typeface="Calibri" pitchFamily="-106" charset="0"/>
                <a:ea typeface="ＭＳ Ｐゴシック" pitchFamily="-106" charset="-128"/>
                <a:cs typeface="Times New Roman" pitchFamily="-10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855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5" name="Group 41"/>
          <p:cNvGrpSpPr>
            <a:grpSpLocks/>
          </p:cNvGrpSpPr>
          <p:nvPr/>
        </p:nvGrpSpPr>
        <p:grpSpPr bwMode="auto">
          <a:xfrm rot="-274617">
            <a:off x="4029075" y="2447925"/>
            <a:ext cx="228600" cy="228600"/>
            <a:chOff x="6629400" y="1828800"/>
            <a:chExt cx="228600" cy="228600"/>
          </a:xfrm>
        </p:grpSpPr>
        <p:cxnSp>
          <p:nvCxnSpPr>
            <p:cNvPr id="43" name="Straight Connector 42"/>
            <p:cNvCxnSpPr/>
            <p:nvPr/>
          </p:nvCxnSpPr>
          <p:spPr>
            <a:xfrm rot="5400000">
              <a:off x="6514421" y="1936287"/>
              <a:ext cx="228600" cy="1587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0800000">
              <a:off x="6628963" y="1828402"/>
              <a:ext cx="228600" cy="1588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436" name="Group 40"/>
          <p:cNvGrpSpPr>
            <a:grpSpLocks/>
          </p:cNvGrpSpPr>
          <p:nvPr/>
        </p:nvGrpSpPr>
        <p:grpSpPr bwMode="auto">
          <a:xfrm rot="-274617">
            <a:off x="3952875" y="1828800"/>
            <a:ext cx="228600" cy="228600"/>
            <a:chOff x="6629400" y="1828800"/>
            <a:chExt cx="228600" cy="228600"/>
          </a:xfrm>
        </p:grpSpPr>
        <p:cxnSp>
          <p:nvCxnSpPr>
            <p:cNvPr id="40" name="Straight Connector 39"/>
            <p:cNvCxnSpPr/>
            <p:nvPr/>
          </p:nvCxnSpPr>
          <p:spPr>
            <a:xfrm rot="5400000">
              <a:off x="6514421" y="1936287"/>
              <a:ext cx="228600" cy="1587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>
              <a:off x="6628963" y="1828402"/>
              <a:ext cx="228600" cy="1588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437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Relating Parallel and Perpendicular Lines</a:t>
            </a:r>
          </a:p>
        </p:txBody>
      </p:sp>
      <p:sp>
        <p:nvSpPr>
          <p:cNvPr id="18439" name="TextBox 34"/>
          <p:cNvSpPr txBox="1">
            <a:spLocks noChangeArrowheads="1"/>
          </p:cNvSpPr>
          <p:nvPr/>
        </p:nvSpPr>
        <p:spPr bwMode="auto">
          <a:xfrm>
            <a:off x="4191000" y="1143000"/>
            <a:ext cx="36036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t</a:t>
            </a:r>
          </a:p>
        </p:txBody>
      </p:sp>
      <p:sp>
        <p:nvSpPr>
          <p:cNvPr id="18440" name="TextBox 35"/>
          <p:cNvSpPr txBox="1">
            <a:spLocks noChangeArrowheads="1"/>
          </p:cNvSpPr>
          <p:nvPr/>
        </p:nvSpPr>
        <p:spPr bwMode="auto">
          <a:xfrm>
            <a:off x="2790825" y="1600200"/>
            <a:ext cx="4857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533400" y="3886200"/>
            <a:ext cx="8077200" cy="1570038"/>
            <a:chOff x="0" y="4724703"/>
            <a:chExt cx="8077200" cy="1570718"/>
          </a:xfrm>
        </p:grpSpPr>
        <p:sp>
          <p:nvSpPr>
            <p:cNvPr id="18446" name="TextBox 23"/>
            <p:cNvSpPr txBox="1">
              <a:spLocks noChangeArrowheads="1"/>
            </p:cNvSpPr>
            <p:nvPr/>
          </p:nvSpPr>
          <p:spPr bwMode="auto">
            <a:xfrm>
              <a:off x="0" y="4724703"/>
              <a:ext cx="8077200" cy="1570718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Theorem 3-10: </a:t>
              </a:r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In a plane, if two lines are perpendicular to the same line, then they are parallel to each other.</a:t>
              </a:r>
            </a:p>
            <a:p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18434" name="Object 2"/>
            <p:cNvGraphicFramePr>
              <a:graphicFrameLocks noChangeAspect="1"/>
            </p:cNvGraphicFramePr>
            <p:nvPr/>
          </p:nvGraphicFramePr>
          <p:xfrm>
            <a:off x="3446463" y="5700085"/>
            <a:ext cx="817562" cy="3208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0" name="Equation" r:id="rId4" imgW="355600" imgH="139700" progId="Equation.3">
                    <p:embed/>
                  </p:oleObj>
                </mc:Choice>
                <mc:Fallback>
                  <p:oleObj name="Equation" r:id="rId4" imgW="355600" imgH="1397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46463" y="5700085"/>
                          <a:ext cx="817562" cy="3208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47" name="Straight Arrow Connector 46"/>
          <p:cNvCxnSpPr/>
          <p:nvPr/>
        </p:nvCxnSpPr>
        <p:spPr>
          <a:xfrm rot="21248495" flipV="1">
            <a:off x="2895600" y="20447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21248495" flipV="1">
            <a:off x="2895600" y="26797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44" name="TextBox 35"/>
          <p:cNvSpPr txBox="1">
            <a:spLocks noChangeArrowheads="1"/>
          </p:cNvSpPr>
          <p:nvPr/>
        </p:nvSpPr>
        <p:spPr bwMode="auto">
          <a:xfrm>
            <a:off x="2819400" y="2286000"/>
            <a:ext cx="4222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rot="16200000" flipH="1">
            <a:off x="3314700" y="2247900"/>
            <a:ext cx="1828800" cy="2286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8" name="Group 41"/>
          <p:cNvGrpSpPr>
            <a:grpSpLocks/>
          </p:cNvGrpSpPr>
          <p:nvPr/>
        </p:nvGrpSpPr>
        <p:grpSpPr bwMode="auto">
          <a:xfrm rot="-274617">
            <a:off x="4029075" y="2447925"/>
            <a:ext cx="228600" cy="228600"/>
            <a:chOff x="6629400" y="1828800"/>
            <a:chExt cx="228600" cy="228600"/>
          </a:xfrm>
        </p:grpSpPr>
        <p:cxnSp>
          <p:nvCxnSpPr>
            <p:cNvPr id="43" name="Straight Connector 42"/>
            <p:cNvCxnSpPr/>
            <p:nvPr/>
          </p:nvCxnSpPr>
          <p:spPr>
            <a:xfrm rot="5400000">
              <a:off x="6514421" y="1936287"/>
              <a:ext cx="228600" cy="1587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0800000">
              <a:off x="6628963" y="1828402"/>
              <a:ext cx="228600" cy="1588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89" name="Group 40"/>
          <p:cNvGrpSpPr>
            <a:grpSpLocks/>
          </p:cNvGrpSpPr>
          <p:nvPr/>
        </p:nvGrpSpPr>
        <p:grpSpPr bwMode="auto">
          <a:xfrm rot="-274617">
            <a:off x="3952875" y="1828800"/>
            <a:ext cx="228600" cy="228600"/>
            <a:chOff x="6629400" y="1828800"/>
            <a:chExt cx="228600" cy="228600"/>
          </a:xfrm>
        </p:grpSpPr>
        <p:cxnSp>
          <p:nvCxnSpPr>
            <p:cNvPr id="40" name="Straight Connector 39"/>
            <p:cNvCxnSpPr/>
            <p:nvPr/>
          </p:nvCxnSpPr>
          <p:spPr>
            <a:xfrm rot="5400000">
              <a:off x="6514421" y="1936287"/>
              <a:ext cx="228600" cy="1587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>
              <a:off x="6628963" y="1828402"/>
              <a:ext cx="228600" cy="1588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90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1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Relating Parallel and Perpendicular Lines</a:t>
            </a:r>
          </a:p>
        </p:txBody>
      </p:sp>
      <p:sp>
        <p:nvSpPr>
          <p:cNvPr id="20492" name="TextBox 34"/>
          <p:cNvSpPr txBox="1">
            <a:spLocks noChangeArrowheads="1"/>
          </p:cNvSpPr>
          <p:nvPr/>
        </p:nvSpPr>
        <p:spPr bwMode="auto">
          <a:xfrm>
            <a:off x="4191000" y="1143000"/>
            <a:ext cx="36036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t</a:t>
            </a:r>
          </a:p>
        </p:txBody>
      </p:sp>
      <p:sp>
        <p:nvSpPr>
          <p:cNvPr id="20493" name="TextBox 35"/>
          <p:cNvSpPr txBox="1">
            <a:spLocks noChangeArrowheads="1"/>
          </p:cNvSpPr>
          <p:nvPr/>
        </p:nvSpPr>
        <p:spPr bwMode="auto">
          <a:xfrm>
            <a:off x="2790825" y="1600200"/>
            <a:ext cx="4857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rot="21248495" flipV="1">
            <a:off x="2895600" y="20447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21248495" flipV="1">
            <a:off x="2895600" y="26797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6" name="TextBox 35"/>
          <p:cNvSpPr txBox="1">
            <a:spLocks noChangeArrowheads="1"/>
          </p:cNvSpPr>
          <p:nvPr/>
        </p:nvSpPr>
        <p:spPr bwMode="auto">
          <a:xfrm>
            <a:off x="2819400" y="2286000"/>
            <a:ext cx="4222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rot="16200000" flipH="1">
            <a:off x="3314700" y="2247900"/>
            <a:ext cx="1828800" cy="2286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09600" y="4114800"/>
            <a:ext cx="76962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2135188" y="4876800"/>
            <a:ext cx="2436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143000" y="3657600"/>
            <a:ext cx="1676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Statements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581400" y="3657600"/>
            <a:ext cx="1676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Reasons</a:t>
            </a:r>
          </a:p>
        </p:txBody>
      </p: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381000" y="4038600"/>
            <a:ext cx="3962400" cy="2371725"/>
            <a:chOff x="381000" y="4419601"/>
            <a:chExt cx="3962400" cy="2372382"/>
          </a:xfrm>
        </p:grpSpPr>
        <p:sp>
          <p:nvSpPr>
            <p:cNvPr id="20507" name="TextBox 43"/>
            <p:cNvSpPr txBox="1">
              <a:spLocks noChangeArrowheads="1"/>
            </p:cNvSpPr>
            <p:nvPr/>
          </p:nvSpPr>
          <p:spPr bwMode="auto">
            <a:xfrm>
              <a:off x="381000" y="4419601"/>
              <a:ext cx="838200" cy="2372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2.</a:t>
              </a:r>
            </a:p>
            <a:p>
              <a:pPr>
                <a:lnSpc>
                  <a:spcPct val="150000"/>
                </a:lnSpc>
              </a:pPr>
              <a:endParaRPr lang="en-US" sz="1200"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4.</a:t>
              </a:r>
            </a:p>
          </p:txBody>
        </p:sp>
        <p:sp>
          <p:nvSpPr>
            <p:cNvPr id="20508" name="TextBox 44"/>
            <p:cNvSpPr txBox="1">
              <a:spLocks noChangeArrowheads="1"/>
            </p:cNvSpPr>
            <p:nvPr/>
          </p:nvSpPr>
          <p:spPr bwMode="auto">
            <a:xfrm>
              <a:off x="3505200" y="4419601"/>
              <a:ext cx="838200" cy="2372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2.</a:t>
              </a:r>
            </a:p>
            <a:p>
              <a:pPr>
                <a:lnSpc>
                  <a:spcPct val="150000"/>
                </a:lnSpc>
              </a:pPr>
              <a:endParaRPr lang="en-US" sz="1200"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4.</a:t>
              </a:r>
            </a:p>
          </p:txBody>
        </p:sp>
      </p:grpSp>
      <p:graphicFrame>
        <p:nvGraphicFramePr>
          <p:cNvPr id="27" name="Object 2"/>
          <p:cNvGraphicFramePr>
            <a:graphicFrameLocks noChangeAspect="1"/>
          </p:cNvGraphicFramePr>
          <p:nvPr/>
        </p:nvGraphicFramePr>
        <p:xfrm>
          <a:off x="762000" y="5513388"/>
          <a:ext cx="1136650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8" name="Equation" r:id="rId4" imgW="520700" imgH="127000" progId="Equation.3">
                  <p:embed/>
                </p:oleObj>
              </mc:Choice>
              <mc:Fallback>
                <p:oleObj name="Equation" r:id="rId4" imgW="520700" imgH="127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513388"/>
                        <a:ext cx="1136650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3"/>
          <p:cNvGraphicFramePr>
            <a:graphicFrameLocks noChangeAspect="1"/>
          </p:cNvGraphicFramePr>
          <p:nvPr/>
        </p:nvGraphicFramePr>
        <p:xfrm>
          <a:off x="838200" y="4225925"/>
          <a:ext cx="1579563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9" name="Equation" r:id="rId6" imgW="723900" imgH="165100" progId="Equation.3">
                  <p:embed/>
                </p:oleObj>
              </mc:Choice>
              <mc:Fallback>
                <p:oleObj name="Equation" r:id="rId6" imgW="723900" imgH="1651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225925"/>
                        <a:ext cx="1579563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4"/>
          <p:cNvGraphicFramePr>
            <a:graphicFrameLocks noChangeAspect="1"/>
          </p:cNvGraphicFramePr>
          <p:nvPr/>
        </p:nvGraphicFramePr>
        <p:xfrm>
          <a:off x="804863" y="6019800"/>
          <a:ext cx="7747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0" name="Equation" r:id="rId8" imgW="355600" imgH="139700" progId="Equation.3">
                  <p:embed/>
                </p:oleObj>
              </mc:Choice>
              <mc:Fallback>
                <p:oleObj name="Equation" r:id="rId8" imgW="355600" imgH="1397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863" y="6019800"/>
                        <a:ext cx="77470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250825" y="2781300"/>
          <a:ext cx="2339975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1" name="Equation" r:id="rId10" imgW="1231900" imgH="381000" progId="Equation.3">
                  <p:embed/>
                </p:oleObj>
              </mc:Choice>
              <mc:Fallback>
                <p:oleObj name="Equation" r:id="rId10" imgW="1231900" imgH="381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781300"/>
                        <a:ext cx="2339975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762000" y="4727575"/>
            <a:ext cx="1557338" cy="530225"/>
            <a:chOff x="762000" y="4727575"/>
            <a:chExt cx="1557337" cy="530225"/>
          </a:xfrm>
        </p:grpSpPr>
        <p:graphicFrame>
          <p:nvGraphicFramePr>
            <p:cNvPr id="2" name="Object 6"/>
            <p:cNvGraphicFramePr>
              <a:graphicFrameLocks noChangeAspect="1"/>
            </p:cNvGraphicFramePr>
            <p:nvPr/>
          </p:nvGraphicFramePr>
          <p:xfrm>
            <a:off x="762000" y="4727575"/>
            <a:ext cx="1557337" cy="238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2" name="Equation" r:id="rId12" imgW="914400" imgH="139700" progId="Equation.3">
                    <p:embed/>
                  </p:oleObj>
                </mc:Choice>
                <mc:Fallback>
                  <p:oleObj name="Equation" r:id="rId12" imgW="914400" imgH="1397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2000" y="4727575"/>
                          <a:ext cx="1557337" cy="238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ct 7"/>
            <p:cNvGraphicFramePr>
              <a:graphicFrameLocks noChangeAspect="1"/>
            </p:cNvGraphicFramePr>
            <p:nvPr/>
          </p:nvGraphicFramePr>
          <p:xfrm>
            <a:off x="762000" y="4954587"/>
            <a:ext cx="1276350" cy="303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3" name="Equation" r:id="rId14" imgW="749300" imgH="177800" progId="Equation.3">
                    <p:embed/>
                  </p:oleObj>
                </mc:Choice>
                <mc:Fallback>
                  <p:oleObj name="Equation" r:id="rId14" imgW="749300" imgH="1778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2000" y="4954587"/>
                          <a:ext cx="1276350" cy="303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4162425" y="1600200"/>
            <a:ext cx="409575" cy="1066800"/>
            <a:chOff x="4162541" y="1600200"/>
            <a:chExt cx="409459" cy="1066800"/>
          </a:xfrm>
        </p:grpSpPr>
        <p:sp>
          <p:nvSpPr>
            <p:cNvPr id="20505" name="TextBox 35"/>
            <p:cNvSpPr txBox="1">
              <a:spLocks noChangeArrowheads="1"/>
            </p:cNvSpPr>
            <p:nvPr/>
          </p:nvSpPr>
          <p:spPr bwMode="auto">
            <a:xfrm>
              <a:off x="4162541" y="1600200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0506" name="TextBox 35"/>
            <p:cNvSpPr txBox="1">
              <a:spLocks noChangeArrowheads="1"/>
            </p:cNvSpPr>
            <p:nvPr/>
          </p:nvSpPr>
          <p:spPr bwMode="auto">
            <a:xfrm>
              <a:off x="4246270" y="22361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4" name="SMARTInkAnnotation111"/>
          <p:cNvSpPr/>
          <p:nvPr/>
        </p:nvSpPr>
        <p:spPr>
          <a:xfrm>
            <a:off x="352196425" y="351661933"/>
            <a:ext cx="466974" cy="409800"/>
          </a:xfrm>
          <a:custGeom>
            <a:avLst/>
            <a:gdLst/>
            <a:ahLst/>
            <a:cxnLst/>
            <a:rect l="0" t="0" r="0" b="0"/>
            <a:pathLst>
              <a:path w="466974" h="409800">
                <a:moveTo>
                  <a:pt x="246013" y="0"/>
                </a:moveTo>
                <a:lnTo>
                  <a:pt x="230311" y="0"/>
                </a:lnTo>
                <a:lnTo>
                  <a:pt x="227087" y="844"/>
                </a:lnTo>
                <a:lnTo>
                  <a:pt x="221233" y="4044"/>
                </a:lnTo>
                <a:lnTo>
                  <a:pt x="211286" y="12800"/>
                </a:lnTo>
                <a:lnTo>
                  <a:pt x="197544" y="25152"/>
                </a:lnTo>
                <a:lnTo>
                  <a:pt x="189160" y="31998"/>
                </a:lnTo>
                <a:lnTo>
                  <a:pt x="180156" y="39117"/>
                </a:lnTo>
                <a:lnTo>
                  <a:pt x="171623" y="46385"/>
                </a:lnTo>
                <a:lnTo>
                  <a:pt x="163413" y="53777"/>
                </a:lnTo>
                <a:lnTo>
                  <a:pt x="155376" y="61243"/>
                </a:lnTo>
                <a:lnTo>
                  <a:pt x="145802" y="69627"/>
                </a:lnTo>
                <a:lnTo>
                  <a:pt x="123850" y="87933"/>
                </a:lnTo>
                <a:lnTo>
                  <a:pt x="112936" y="97582"/>
                </a:lnTo>
                <a:lnTo>
                  <a:pt x="91752" y="117302"/>
                </a:lnTo>
                <a:lnTo>
                  <a:pt x="81359" y="128141"/>
                </a:lnTo>
                <a:lnTo>
                  <a:pt x="71040" y="139626"/>
                </a:lnTo>
                <a:lnTo>
                  <a:pt x="60796" y="151507"/>
                </a:lnTo>
                <a:lnTo>
                  <a:pt x="51395" y="163637"/>
                </a:lnTo>
                <a:lnTo>
                  <a:pt x="42614" y="175990"/>
                </a:lnTo>
                <a:lnTo>
                  <a:pt x="34205" y="188442"/>
                </a:lnTo>
                <a:lnTo>
                  <a:pt x="26913" y="200125"/>
                </a:lnTo>
                <a:lnTo>
                  <a:pt x="20364" y="211312"/>
                </a:lnTo>
                <a:lnTo>
                  <a:pt x="14287" y="222151"/>
                </a:lnTo>
                <a:lnTo>
                  <a:pt x="9401" y="233611"/>
                </a:lnTo>
                <a:lnTo>
                  <a:pt x="5308" y="245492"/>
                </a:lnTo>
                <a:lnTo>
                  <a:pt x="1711" y="257622"/>
                </a:lnTo>
                <a:lnTo>
                  <a:pt x="173" y="268263"/>
                </a:lnTo>
                <a:lnTo>
                  <a:pt x="0" y="277912"/>
                </a:lnTo>
                <a:lnTo>
                  <a:pt x="719" y="286867"/>
                </a:lnTo>
                <a:lnTo>
                  <a:pt x="2034" y="296218"/>
                </a:lnTo>
                <a:lnTo>
                  <a:pt x="3770" y="305867"/>
                </a:lnTo>
                <a:lnTo>
                  <a:pt x="5779" y="315665"/>
                </a:lnTo>
                <a:lnTo>
                  <a:pt x="9649" y="324743"/>
                </a:lnTo>
                <a:lnTo>
                  <a:pt x="14783" y="333326"/>
                </a:lnTo>
                <a:lnTo>
                  <a:pt x="20737" y="341586"/>
                </a:lnTo>
                <a:lnTo>
                  <a:pt x="28079" y="349647"/>
                </a:lnTo>
                <a:lnTo>
                  <a:pt x="36388" y="357560"/>
                </a:lnTo>
                <a:lnTo>
                  <a:pt x="45293" y="365373"/>
                </a:lnTo>
                <a:lnTo>
                  <a:pt x="56331" y="372269"/>
                </a:lnTo>
                <a:lnTo>
                  <a:pt x="68758" y="378570"/>
                </a:lnTo>
                <a:lnTo>
                  <a:pt x="82103" y="384448"/>
                </a:lnTo>
                <a:lnTo>
                  <a:pt x="96093" y="389236"/>
                </a:lnTo>
                <a:lnTo>
                  <a:pt x="110505" y="393254"/>
                </a:lnTo>
                <a:lnTo>
                  <a:pt x="125189" y="396776"/>
                </a:lnTo>
                <a:lnTo>
                  <a:pt x="141759" y="399976"/>
                </a:lnTo>
                <a:lnTo>
                  <a:pt x="159568" y="402977"/>
                </a:lnTo>
                <a:lnTo>
                  <a:pt x="178221" y="405805"/>
                </a:lnTo>
                <a:lnTo>
                  <a:pt x="197420" y="407690"/>
                </a:lnTo>
                <a:lnTo>
                  <a:pt x="217016" y="408955"/>
                </a:lnTo>
                <a:lnTo>
                  <a:pt x="236835" y="409799"/>
                </a:lnTo>
                <a:lnTo>
                  <a:pt x="256828" y="409501"/>
                </a:lnTo>
                <a:lnTo>
                  <a:pt x="276919" y="408459"/>
                </a:lnTo>
                <a:lnTo>
                  <a:pt x="297086" y="406921"/>
                </a:lnTo>
                <a:lnTo>
                  <a:pt x="315615" y="405061"/>
                </a:lnTo>
                <a:lnTo>
                  <a:pt x="349771" y="400720"/>
                </a:lnTo>
                <a:lnTo>
                  <a:pt x="364281" y="397520"/>
                </a:lnTo>
                <a:lnTo>
                  <a:pt x="377354" y="393700"/>
                </a:lnTo>
                <a:lnTo>
                  <a:pt x="389458" y="389459"/>
                </a:lnTo>
                <a:lnTo>
                  <a:pt x="400893" y="384944"/>
                </a:lnTo>
                <a:lnTo>
                  <a:pt x="411931" y="380231"/>
                </a:lnTo>
                <a:lnTo>
                  <a:pt x="422647" y="375419"/>
                </a:lnTo>
                <a:lnTo>
                  <a:pt x="436835" y="365522"/>
                </a:lnTo>
                <a:lnTo>
                  <a:pt x="445963" y="355501"/>
                </a:lnTo>
                <a:lnTo>
                  <a:pt x="455860" y="341164"/>
                </a:lnTo>
                <a:lnTo>
                  <a:pt x="463302" y="331193"/>
                </a:lnTo>
                <a:lnTo>
                  <a:pt x="466973" y="32003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12"/>
          <p:cNvSpPr/>
          <p:nvPr/>
        </p:nvSpPr>
        <p:spPr>
          <a:xfrm>
            <a:off x="352427183" y="351905813"/>
            <a:ext cx="258466" cy="175221"/>
          </a:xfrm>
          <a:custGeom>
            <a:avLst/>
            <a:gdLst/>
            <a:ahLst/>
            <a:cxnLst/>
            <a:rect l="0" t="0" r="0" b="0"/>
            <a:pathLst>
              <a:path w="258466" h="175221">
                <a:moveTo>
                  <a:pt x="0" y="76150"/>
                </a:moveTo>
                <a:lnTo>
                  <a:pt x="4043" y="76150"/>
                </a:lnTo>
                <a:lnTo>
                  <a:pt x="6102" y="75307"/>
                </a:lnTo>
                <a:lnTo>
                  <a:pt x="12997" y="70073"/>
                </a:lnTo>
                <a:lnTo>
                  <a:pt x="17909" y="65534"/>
                </a:lnTo>
                <a:lnTo>
                  <a:pt x="22944" y="62309"/>
                </a:lnTo>
                <a:lnTo>
                  <a:pt x="29691" y="58465"/>
                </a:lnTo>
                <a:lnTo>
                  <a:pt x="46211" y="49659"/>
                </a:lnTo>
                <a:lnTo>
                  <a:pt x="64864" y="40109"/>
                </a:lnTo>
                <a:lnTo>
                  <a:pt x="75406" y="36041"/>
                </a:lnTo>
                <a:lnTo>
                  <a:pt x="86692" y="32469"/>
                </a:lnTo>
                <a:lnTo>
                  <a:pt x="98425" y="29245"/>
                </a:lnTo>
                <a:lnTo>
                  <a:pt x="110505" y="25400"/>
                </a:lnTo>
                <a:lnTo>
                  <a:pt x="122783" y="21158"/>
                </a:lnTo>
                <a:lnTo>
                  <a:pt x="135185" y="16619"/>
                </a:lnTo>
                <a:lnTo>
                  <a:pt x="146844" y="12775"/>
                </a:lnTo>
                <a:lnTo>
                  <a:pt x="158030" y="9327"/>
                </a:lnTo>
                <a:lnTo>
                  <a:pt x="168845" y="6201"/>
                </a:lnTo>
                <a:lnTo>
                  <a:pt x="178618" y="4118"/>
                </a:lnTo>
                <a:lnTo>
                  <a:pt x="187647" y="2729"/>
                </a:lnTo>
                <a:lnTo>
                  <a:pt x="196230" y="1811"/>
                </a:lnTo>
                <a:lnTo>
                  <a:pt x="204490" y="1191"/>
                </a:lnTo>
                <a:lnTo>
                  <a:pt x="212526" y="769"/>
                </a:lnTo>
                <a:lnTo>
                  <a:pt x="227384" y="323"/>
                </a:lnTo>
                <a:lnTo>
                  <a:pt x="252015" y="0"/>
                </a:lnTo>
                <a:lnTo>
                  <a:pt x="254372" y="819"/>
                </a:lnTo>
                <a:lnTo>
                  <a:pt x="255935" y="2233"/>
                </a:lnTo>
                <a:lnTo>
                  <a:pt x="256976" y="4018"/>
                </a:lnTo>
                <a:lnTo>
                  <a:pt x="257696" y="6896"/>
                </a:lnTo>
                <a:lnTo>
                  <a:pt x="258142" y="10492"/>
                </a:lnTo>
                <a:lnTo>
                  <a:pt x="258465" y="14610"/>
                </a:lnTo>
                <a:lnTo>
                  <a:pt x="257820" y="18182"/>
                </a:lnTo>
                <a:lnTo>
                  <a:pt x="256555" y="21431"/>
                </a:lnTo>
                <a:lnTo>
                  <a:pt x="254868" y="24433"/>
                </a:lnTo>
                <a:lnTo>
                  <a:pt x="252040" y="28129"/>
                </a:lnTo>
                <a:lnTo>
                  <a:pt x="248468" y="32271"/>
                </a:lnTo>
                <a:lnTo>
                  <a:pt x="244376" y="36736"/>
                </a:lnTo>
                <a:lnTo>
                  <a:pt x="239960" y="42267"/>
                </a:lnTo>
                <a:lnTo>
                  <a:pt x="235347" y="48468"/>
                </a:lnTo>
                <a:lnTo>
                  <a:pt x="225673" y="62161"/>
                </a:lnTo>
                <a:lnTo>
                  <a:pt x="215726" y="76696"/>
                </a:lnTo>
                <a:lnTo>
                  <a:pt x="211559" y="83294"/>
                </a:lnTo>
                <a:lnTo>
                  <a:pt x="207938" y="89371"/>
                </a:lnTo>
                <a:lnTo>
                  <a:pt x="204663" y="95126"/>
                </a:lnTo>
                <a:lnTo>
                  <a:pt x="202480" y="100658"/>
                </a:lnTo>
                <a:lnTo>
                  <a:pt x="201042" y="106040"/>
                </a:lnTo>
                <a:lnTo>
                  <a:pt x="200050" y="111324"/>
                </a:lnTo>
                <a:lnTo>
                  <a:pt x="198561" y="116533"/>
                </a:lnTo>
                <a:lnTo>
                  <a:pt x="196726" y="121692"/>
                </a:lnTo>
                <a:lnTo>
                  <a:pt x="194667" y="126826"/>
                </a:lnTo>
                <a:lnTo>
                  <a:pt x="194121" y="131961"/>
                </a:lnTo>
                <a:lnTo>
                  <a:pt x="194617" y="137046"/>
                </a:lnTo>
                <a:lnTo>
                  <a:pt x="195783" y="142156"/>
                </a:lnTo>
                <a:lnTo>
                  <a:pt x="197420" y="146397"/>
                </a:lnTo>
                <a:lnTo>
                  <a:pt x="199330" y="150068"/>
                </a:lnTo>
                <a:lnTo>
                  <a:pt x="201488" y="153367"/>
                </a:lnTo>
                <a:lnTo>
                  <a:pt x="204589" y="156418"/>
                </a:lnTo>
                <a:lnTo>
                  <a:pt x="208359" y="159296"/>
                </a:lnTo>
                <a:lnTo>
                  <a:pt x="216222" y="163909"/>
                </a:lnTo>
                <a:lnTo>
                  <a:pt x="226243" y="167333"/>
                </a:lnTo>
                <a:lnTo>
                  <a:pt x="230435" y="169118"/>
                </a:lnTo>
                <a:lnTo>
                  <a:pt x="243855" y="1752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13"/>
          <p:cNvSpPr/>
          <p:nvPr/>
        </p:nvSpPr>
        <p:spPr>
          <a:xfrm>
            <a:off x="352808183" y="351966733"/>
            <a:ext cx="30486" cy="121916"/>
          </a:xfrm>
          <a:custGeom>
            <a:avLst/>
            <a:gdLst/>
            <a:ahLst/>
            <a:cxnLst/>
            <a:rect l="0" t="0" r="0" b="0"/>
            <a:pathLst>
              <a:path w="30486" h="121916">
                <a:moveTo>
                  <a:pt x="30485" y="0"/>
                </a:moveTo>
                <a:lnTo>
                  <a:pt x="30485" y="6549"/>
                </a:lnTo>
                <a:lnTo>
                  <a:pt x="29641" y="8608"/>
                </a:lnTo>
                <a:lnTo>
                  <a:pt x="28228" y="11659"/>
                </a:lnTo>
                <a:lnTo>
                  <a:pt x="26442" y="15379"/>
                </a:lnTo>
                <a:lnTo>
                  <a:pt x="25251" y="19571"/>
                </a:lnTo>
                <a:lnTo>
                  <a:pt x="24457" y="24061"/>
                </a:lnTo>
                <a:lnTo>
                  <a:pt x="23936" y="28724"/>
                </a:lnTo>
                <a:lnTo>
                  <a:pt x="22721" y="34380"/>
                </a:lnTo>
                <a:lnTo>
                  <a:pt x="21084" y="40705"/>
                </a:lnTo>
                <a:lnTo>
                  <a:pt x="19124" y="47452"/>
                </a:lnTo>
                <a:lnTo>
                  <a:pt x="16148" y="54496"/>
                </a:lnTo>
                <a:lnTo>
                  <a:pt x="12452" y="61714"/>
                </a:lnTo>
                <a:lnTo>
                  <a:pt x="8309" y="69081"/>
                </a:lnTo>
                <a:lnTo>
                  <a:pt x="5531" y="75680"/>
                </a:lnTo>
                <a:lnTo>
                  <a:pt x="3696" y="81781"/>
                </a:lnTo>
                <a:lnTo>
                  <a:pt x="2455" y="87536"/>
                </a:lnTo>
                <a:lnTo>
                  <a:pt x="1637" y="93068"/>
                </a:lnTo>
                <a:lnTo>
                  <a:pt x="1091" y="98450"/>
                </a:lnTo>
                <a:lnTo>
                  <a:pt x="496" y="108099"/>
                </a:lnTo>
                <a:lnTo>
                  <a:pt x="0" y="12191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352899638" y="351890533"/>
            <a:ext cx="2258" cy="1"/>
          </a:xfrm>
          <a:custGeom>
            <a:avLst/>
            <a:gdLst/>
            <a:ahLst/>
            <a:cxnLst/>
            <a:rect l="0" t="0" r="0" b="0"/>
            <a:pathLst>
              <a:path w="2258" h="1">
                <a:moveTo>
                  <a:pt x="0" y="0"/>
                </a:moveTo>
                <a:lnTo>
                  <a:pt x="2257" y="0"/>
                </a:lnTo>
                <a:close/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115"/>
          <p:cNvSpPr/>
          <p:nvPr/>
        </p:nvSpPr>
        <p:spPr>
          <a:xfrm>
            <a:off x="352931264" y="351951479"/>
            <a:ext cx="196975" cy="129084"/>
          </a:xfrm>
          <a:custGeom>
            <a:avLst/>
            <a:gdLst/>
            <a:ahLst/>
            <a:cxnLst/>
            <a:rect l="0" t="0" r="0" b="0"/>
            <a:pathLst>
              <a:path w="196975" h="129084">
                <a:moveTo>
                  <a:pt x="6474" y="0"/>
                </a:moveTo>
                <a:lnTo>
                  <a:pt x="10517" y="0"/>
                </a:lnTo>
                <a:lnTo>
                  <a:pt x="11707" y="843"/>
                </a:lnTo>
                <a:lnTo>
                  <a:pt x="12501" y="2257"/>
                </a:lnTo>
                <a:lnTo>
                  <a:pt x="13369" y="6077"/>
                </a:lnTo>
                <a:lnTo>
                  <a:pt x="13617" y="8284"/>
                </a:lnTo>
                <a:lnTo>
                  <a:pt x="13766" y="10616"/>
                </a:lnTo>
                <a:lnTo>
                  <a:pt x="13865" y="13841"/>
                </a:lnTo>
                <a:lnTo>
                  <a:pt x="13990" y="21952"/>
                </a:lnTo>
                <a:lnTo>
                  <a:pt x="13171" y="25648"/>
                </a:lnTo>
                <a:lnTo>
                  <a:pt x="11782" y="28947"/>
                </a:lnTo>
                <a:lnTo>
                  <a:pt x="10021" y="31998"/>
                </a:lnTo>
                <a:lnTo>
                  <a:pt x="8830" y="35743"/>
                </a:lnTo>
                <a:lnTo>
                  <a:pt x="8036" y="39910"/>
                </a:lnTo>
                <a:lnTo>
                  <a:pt x="7515" y="44375"/>
                </a:lnTo>
                <a:lnTo>
                  <a:pt x="6325" y="49063"/>
                </a:lnTo>
                <a:lnTo>
                  <a:pt x="4663" y="53875"/>
                </a:lnTo>
                <a:lnTo>
                  <a:pt x="2728" y="58787"/>
                </a:lnTo>
                <a:lnTo>
                  <a:pt x="1438" y="64591"/>
                </a:lnTo>
                <a:lnTo>
                  <a:pt x="570" y="70991"/>
                </a:lnTo>
                <a:lnTo>
                  <a:pt x="0" y="77812"/>
                </a:lnTo>
                <a:lnTo>
                  <a:pt x="471" y="84063"/>
                </a:lnTo>
                <a:lnTo>
                  <a:pt x="1612" y="89892"/>
                </a:lnTo>
                <a:lnTo>
                  <a:pt x="3224" y="95498"/>
                </a:lnTo>
                <a:lnTo>
                  <a:pt x="4316" y="100062"/>
                </a:lnTo>
                <a:lnTo>
                  <a:pt x="5035" y="103981"/>
                </a:lnTo>
                <a:lnTo>
                  <a:pt x="5506" y="107404"/>
                </a:lnTo>
                <a:lnTo>
                  <a:pt x="6672" y="110554"/>
                </a:lnTo>
                <a:lnTo>
                  <a:pt x="8309" y="113506"/>
                </a:lnTo>
                <a:lnTo>
                  <a:pt x="10219" y="116309"/>
                </a:lnTo>
                <a:lnTo>
                  <a:pt x="12352" y="119037"/>
                </a:lnTo>
                <a:lnTo>
                  <a:pt x="14634" y="121691"/>
                </a:lnTo>
                <a:lnTo>
                  <a:pt x="16991" y="124296"/>
                </a:lnTo>
                <a:lnTo>
                  <a:pt x="20265" y="126057"/>
                </a:lnTo>
                <a:lnTo>
                  <a:pt x="24135" y="127223"/>
                </a:lnTo>
                <a:lnTo>
                  <a:pt x="28401" y="127992"/>
                </a:lnTo>
                <a:lnTo>
                  <a:pt x="32097" y="128513"/>
                </a:lnTo>
                <a:lnTo>
                  <a:pt x="35396" y="128860"/>
                </a:lnTo>
                <a:lnTo>
                  <a:pt x="38447" y="129083"/>
                </a:lnTo>
                <a:lnTo>
                  <a:pt x="42192" y="128389"/>
                </a:lnTo>
                <a:lnTo>
                  <a:pt x="46360" y="127074"/>
                </a:lnTo>
                <a:lnTo>
                  <a:pt x="50849" y="125362"/>
                </a:lnTo>
                <a:lnTo>
                  <a:pt x="55537" y="123378"/>
                </a:lnTo>
                <a:lnTo>
                  <a:pt x="65236" y="118888"/>
                </a:lnTo>
                <a:lnTo>
                  <a:pt x="80243" y="111621"/>
                </a:lnTo>
                <a:lnTo>
                  <a:pt x="86122" y="107429"/>
                </a:lnTo>
                <a:lnTo>
                  <a:pt x="92596" y="102096"/>
                </a:lnTo>
                <a:lnTo>
                  <a:pt x="99442" y="96018"/>
                </a:lnTo>
                <a:lnTo>
                  <a:pt x="111571" y="84732"/>
                </a:lnTo>
                <a:lnTo>
                  <a:pt x="117177" y="79350"/>
                </a:lnTo>
                <a:lnTo>
                  <a:pt x="123453" y="74066"/>
                </a:lnTo>
                <a:lnTo>
                  <a:pt x="130175" y="68857"/>
                </a:lnTo>
                <a:lnTo>
                  <a:pt x="137194" y="63673"/>
                </a:lnTo>
                <a:lnTo>
                  <a:pt x="143569" y="58539"/>
                </a:lnTo>
                <a:lnTo>
                  <a:pt x="149522" y="53429"/>
                </a:lnTo>
                <a:lnTo>
                  <a:pt x="155178" y="48319"/>
                </a:lnTo>
                <a:lnTo>
                  <a:pt x="165968" y="38124"/>
                </a:lnTo>
                <a:lnTo>
                  <a:pt x="182661" y="21828"/>
                </a:lnTo>
                <a:lnTo>
                  <a:pt x="184894" y="18801"/>
                </a:lnTo>
                <a:lnTo>
                  <a:pt x="186382" y="15924"/>
                </a:lnTo>
                <a:lnTo>
                  <a:pt x="187374" y="13146"/>
                </a:lnTo>
                <a:lnTo>
                  <a:pt x="188863" y="11310"/>
                </a:lnTo>
                <a:lnTo>
                  <a:pt x="190723" y="10070"/>
                </a:lnTo>
                <a:lnTo>
                  <a:pt x="196974" y="761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16"/>
          <p:cNvSpPr/>
          <p:nvPr/>
        </p:nvSpPr>
        <p:spPr>
          <a:xfrm>
            <a:off x="353190870" y="351868135"/>
            <a:ext cx="447899" cy="296714"/>
          </a:xfrm>
          <a:custGeom>
            <a:avLst/>
            <a:gdLst/>
            <a:ahLst/>
            <a:cxnLst/>
            <a:rect l="0" t="0" r="0" b="0"/>
            <a:pathLst>
              <a:path w="447899" h="296714">
                <a:moveTo>
                  <a:pt x="97383" y="52859"/>
                </a:moveTo>
                <a:lnTo>
                  <a:pt x="97383" y="46310"/>
                </a:lnTo>
                <a:lnTo>
                  <a:pt x="90809" y="38769"/>
                </a:lnTo>
                <a:lnTo>
                  <a:pt x="81979" y="33933"/>
                </a:lnTo>
                <a:lnTo>
                  <a:pt x="73322" y="31750"/>
                </a:lnTo>
                <a:lnTo>
                  <a:pt x="63822" y="30782"/>
                </a:lnTo>
                <a:lnTo>
                  <a:pt x="53950" y="30361"/>
                </a:lnTo>
                <a:lnTo>
                  <a:pt x="43929" y="32419"/>
                </a:lnTo>
                <a:lnTo>
                  <a:pt x="33833" y="35322"/>
                </a:lnTo>
                <a:lnTo>
                  <a:pt x="23688" y="36611"/>
                </a:lnTo>
                <a:lnTo>
                  <a:pt x="12526" y="37331"/>
                </a:lnTo>
                <a:lnTo>
                  <a:pt x="10318" y="38273"/>
                </a:lnTo>
                <a:lnTo>
                  <a:pt x="8855" y="39762"/>
                </a:lnTo>
                <a:lnTo>
                  <a:pt x="7887" y="41572"/>
                </a:lnTo>
                <a:lnTo>
                  <a:pt x="6796" y="45888"/>
                </a:lnTo>
                <a:lnTo>
                  <a:pt x="6523" y="48220"/>
                </a:lnTo>
                <a:lnTo>
                  <a:pt x="7168" y="50601"/>
                </a:lnTo>
                <a:lnTo>
                  <a:pt x="10145" y="55537"/>
                </a:lnTo>
                <a:lnTo>
                  <a:pt x="12129" y="57175"/>
                </a:lnTo>
                <a:lnTo>
                  <a:pt x="14312" y="58291"/>
                </a:lnTo>
                <a:lnTo>
                  <a:pt x="27905" y="64095"/>
                </a:lnTo>
                <a:lnTo>
                  <a:pt x="40828" y="72553"/>
                </a:lnTo>
                <a:lnTo>
                  <a:pt x="46285" y="74315"/>
                </a:lnTo>
                <a:lnTo>
                  <a:pt x="57745" y="75604"/>
                </a:lnTo>
                <a:lnTo>
                  <a:pt x="58266" y="76497"/>
                </a:lnTo>
                <a:lnTo>
                  <a:pt x="59134" y="82277"/>
                </a:lnTo>
                <a:lnTo>
                  <a:pt x="56951" y="85129"/>
                </a:lnTo>
                <a:lnTo>
                  <a:pt x="48666" y="93861"/>
                </a:lnTo>
                <a:lnTo>
                  <a:pt x="41374" y="101228"/>
                </a:lnTo>
                <a:lnTo>
                  <a:pt x="31849" y="108520"/>
                </a:lnTo>
                <a:lnTo>
                  <a:pt x="20835" y="116557"/>
                </a:lnTo>
                <a:lnTo>
                  <a:pt x="13121" y="122932"/>
                </a:lnTo>
                <a:lnTo>
                  <a:pt x="6870" y="130869"/>
                </a:lnTo>
                <a:lnTo>
                  <a:pt x="2133" y="139179"/>
                </a:lnTo>
                <a:lnTo>
                  <a:pt x="0" y="145703"/>
                </a:lnTo>
                <a:lnTo>
                  <a:pt x="297" y="149473"/>
                </a:lnTo>
                <a:lnTo>
                  <a:pt x="2877" y="158179"/>
                </a:lnTo>
                <a:lnTo>
                  <a:pt x="6821" y="165422"/>
                </a:lnTo>
                <a:lnTo>
                  <a:pt x="9078" y="168548"/>
                </a:lnTo>
                <a:lnTo>
                  <a:pt x="13096" y="170631"/>
                </a:lnTo>
                <a:lnTo>
                  <a:pt x="24358" y="172938"/>
                </a:lnTo>
                <a:lnTo>
                  <a:pt x="37827" y="176212"/>
                </a:lnTo>
                <a:lnTo>
                  <a:pt x="44995" y="178296"/>
                </a:lnTo>
                <a:lnTo>
                  <a:pt x="52288" y="178817"/>
                </a:lnTo>
                <a:lnTo>
                  <a:pt x="59704" y="178321"/>
                </a:lnTo>
                <a:lnTo>
                  <a:pt x="67171" y="177130"/>
                </a:lnTo>
                <a:lnTo>
                  <a:pt x="75555" y="176361"/>
                </a:lnTo>
                <a:lnTo>
                  <a:pt x="84509" y="175840"/>
                </a:lnTo>
                <a:lnTo>
                  <a:pt x="93885" y="175493"/>
                </a:lnTo>
                <a:lnTo>
                  <a:pt x="102666" y="174402"/>
                </a:lnTo>
                <a:lnTo>
                  <a:pt x="111075" y="172839"/>
                </a:lnTo>
                <a:lnTo>
                  <a:pt x="119211" y="170954"/>
                </a:lnTo>
                <a:lnTo>
                  <a:pt x="127173" y="167159"/>
                </a:lnTo>
                <a:lnTo>
                  <a:pt x="135011" y="162074"/>
                </a:lnTo>
                <a:lnTo>
                  <a:pt x="142800" y="156145"/>
                </a:lnTo>
                <a:lnTo>
                  <a:pt x="150514" y="149671"/>
                </a:lnTo>
                <a:lnTo>
                  <a:pt x="158204" y="142800"/>
                </a:lnTo>
                <a:lnTo>
                  <a:pt x="172665" y="129257"/>
                </a:lnTo>
                <a:lnTo>
                  <a:pt x="184745" y="117574"/>
                </a:lnTo>
                <a:lnTo>
                  <a:pt x="190326" y="111249"/>
                </a:lnTo>
                <a:lnTo>
                  <a:pt x="195758" y="104477"/>
                </a:lnTo>
                <a:lnTo>
                  <a:pt x="201066" y="97433"/>
                </a:lnTo>
                <a:lnTo>
                  <a:pt x="211484" y="82847"/>
                </a:lnTo>
                <a:lnTo>
                  <a:pt x="216619" y="75381"/>
                </a:lnTo>
                <a:lnTo>
                  <a:pt x="220067" y="67890"/>
                </a:lnTo>
                <a:lnTo>
                  <a:pt x="222349" y="60350"/>
                </a:lnTo>
                <a:lnTo>
                  <a:pt x="223862" y="52759"/>
                </a:lnTo>
                <a:lnTo>
                  <a:pt x="225722" y="46037"/>
                </a:lnTo>
                <a:lnTo>
                  <a:pt x="227831" y="39836"/>
                </a:lnTo>
                <a:lnTo>
                  <a:pt x="230063" y="34032"/>
                </a:lnTo>
                <a:lnTo>
                  <a:pt x="234801" y="25301"/>
                </a:lnTo>
                <a:lnTo>
                  <a:pt x="238893" y="18603"/>
                </a:lnTo>
                <a:lnTo>
                  <a:pt x="240704" y="12799"/>
                </a:lnTo>
                <a:lnTo>
                  <a:pt x="241721" y="4787"/>
                </a:lnTo>
                <a:lnTo>
                  <a:pt x="242118" y="0"/>
                </a:lnTo>
                <a:lnTo>
                  <a:pt x="242143" y="7888"/>
                </a:lnTo>
                <a:lnTo>
                  <a:pt x="242168" y="10170"/>
                </a:lnTo>
                <a:lnTo>
                  <a:pt x="241300" y="12551"/>
                </a:lnTo>
                <a:lnTo>
                  <a:pt x="238125" y="17462"/>
                </a:lnTo>
                <a:lnTo>
                  <a:pt x="236909" y="21629"/>
                </a:lnTo>
                <a:lnTo>
                  <a:pt x="236115" y="26962"/>
                </a:lnTo>
                <a:lnTo>
                  <a:pt x="235594" y="33064"/>
                </a:lnTo>
                <a:lnTo>
                  <a:pt x="234404" y="39662"/>
                </a:lnTo>
                <a:lnTo>
                  <a:pt x="232742" y="46608"/>
                </a:lnTo>
                <a:lnTo>
                  <a:pt x="230807" y="53776"/>
                </a:lnTo>
                <a:lnTo>
                  <a:pt x="229517" y="61094"/>
                </a:lnTo>
                <a:lnTo>
                  <a:pt x="228649" y="68510"/>
                </a:lnTo>
                <a:lnTo>
                  <a:pt x="228079" y="76001"/>
                </a:lnTo>
                <a:lnTo>
                  <a:pt x="226838" y="83517"/>
                </a:lnTo>
                <a:lnTo>
                  <a:pt x="225176" y="91083"/>
                </a:lnTo>
                <a:lnTo>
                  <a:pt x="223217" y="98673"/>
                </a:lnTo>
                <a:lnTo>
                  <a:pt x="221059" y="105420"/>
                </a:lnTo>
                <a:lnTo>
                  <a:pt x="218777" y="111596"/>
                </a:lnTo>
                <a:lnTo>
                  <a:pt x="216420" y="117425"/>
                </a:lnTo>
                <a:lnTo>
                  <a:pt x="214833" y="123006"/>
                </a:lnTo>
                <a:lnTo>
                  <a:pt x="213791" y="128414"/>
                </a:lnTo>
                <a:lnTo>
                  <a:pt x="213072" y="133722"/>
                </a:lnTo>
                <a:lnTo>
                  <a:pt x="212625" y="138931"/>
                </a:lnTo>
                <a:lnTo>
                  <a:pt x="212303" y="144115"/>
                </a:lnTo>
                <a:lnTo>
                  <a:pt x="211956" y="153541"/>
                </a:lnTo>
                <a:lnTo>
                  <a:pt x="211683" y="166588"/>
                </a:lnTo>
                <a:lnTo>
                  <a:pt x="213940" y="166911"/>
                </a:lnTo>
                <a:lnTo>
                  <a:pt x="215726" y="166985"/>
                </a:lnTo>
                <a:lnTo>
                  <a:pt x="217760" y="165373"/>
                </a:lnTo>
                <a:lnTo>
                  <a:pt x="225524" y="154979"/>
                </a:lnTo>
                <a:lnTo>
                  <a:pt x="233635" y="145951"/>
                </a:lnTo>
                <a:lnTo>
                  <a:pt x="239018" y="139477"/>
                </a:lnTo>
                <a:lnTo>
                  <a:pt x="251767" y="123254"/>
                </a:lnTo>
                <a:lnTo>
                  <a:pt x="258737" y="115019"/>
                </a:lnTo>
                <a:lnTo>
                  <a:pt x="265906" y="107007"/>
                </a:lnTo>
                <a:lnTo>
                  <a:pt x="273223" y="99119"/>
                </a:lnTo>
                <a:lnTo>
                  <a:pt x="299715" y="71834"/>
                </a:lnTo>
                <a:lnTo>
                  <a:pt x="308471" y="63822"/>
                </a:lnTo>
                <a:lnTo>
                  <a:pt x="316855" y="56778"/>
                </a:lnTo>
                <a:lnTo>
                  <a:pt x="324966" y="50403"/>
                </a:lnTo>
                <a:lnTo>
                  <a:pt x="333771" y="44450"/>
                </a:lnTo>
                <a:lnTo>
                  <a:pt x="343024" y="38794"/>
                </a:lnTo>
                <a:lnTo>
                  <a:pt x="352598" y="33312"/>
                </a:lnTo>
                <a:lnTo>
                  <a:pt x="360660" y="29666"/>
                </a:lnTo>
                <a:lnTo>
                  <a:pt x="374129" y="25623"/>
                </a:lnTo>
                <a:lnTo>
                  <a:pt x="388019" y="23837"/>
                </a:lnTo>
                <a:lnTo>
                  <a:pt x="395287" y="23341"/>
                </a:lnTo>
                <a:lnTo>
                  <a:pt x="400967" y="23887"/>
                </a:lnTo>
                <a:lnTo>
                  <a:pt x="409550" y="26714"/>
                </a:lnTo>
                <a:lnTo>
                  <a:pt x="423168" y="33089"/>
                </a:lnTo>
                <a:lnTo>
                  <a:pt x="427186" y="36289"/>
                </a:lnTo>
                <a:lnTo>
                  <a:pt x="433883" y="44375"/>
                </a:lnTo>
                <a:lnTo>
                  <a:pt x="436860" y="49733"/>
                </a:lnTo>
                <a:lnTo>
                  <a:pt x="439687" y="55860"/>
                </a:lnTo>
                <a:lnTo>
                  <a:pt x="442441" y="62483"/>
                </a:lnTo>
                <a:lnTo>
                  <a:pt x="444251" y="68585"/>
                </a:lnTo>
                <a:lnTo>
                  <a:pt x="445467" y="74364"/>
                </a:lnTo>
                <a:lnTo>
                  <a:pt x="446285" y="79896"/>
                </a:lnTo>
                <a:lnTo>
                  <a:pt x="446831" y="86965"/>
                </a:lnTo>
                <a:lnTo>
                  <a:pt x="447178" y="95076"/>
                </a:lnTo>
                <a:lnTo>
                  <a:pt x="447426" y="103857"/>
                </a:lnTo>
                <a:lnTo>
                  <a:pt x="446732" y="113109"/>
                </a:lnTo>
                <a:lnTo>
                  <a:pt x="445417" y="122659"/>
                </a:lnTo>
                <a:lnTo>
                  <a:pt x="443706" y="132432"/>
                </a:lnTo>
                <a:lnTo>
                  <a:pt x="442565" y="142304"/>
                </a:lnTo>
                <a:lnTo>
                  <a:pt x="441796" y="152301"/>
                </a:lnTo>
                <a:lnTo>
                  <a:pt x="440952" y="171574"/>
                </a:lnTo>
                <a:lnTo>
                  <a:pt x="440580" y="188590"/>
                </a:lnTo>
                <a:lnTo>
                  <a:pt x="440283" y="265881"/>
                </a:lnTo>
                <a:lnTo>
                  <a:pt x="441126" y="272777"/>
                </a:lnTo>
                <a:lnTo>
                  <a:pt x="442540" y="279053"/>
                </a:lnTo>
                <a:lnTo>
                  <a:pt x="447898" y="296713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17"/>
          <p:cNvSpPr/>
          <p:nvPr/>
        </p:nvSpPr>
        <p:spPr>
          <a:xfrm>
            <a:off x="352274783" y="352317248"/>
            <a:ext cx="22871" cy="190501"/>
          </a:xfrm>
          <a:custGeom>
            <a:avLst/>
            <a:gdLst/>
            <a:ahLst/>
            <a:cxnLst/>
            <a:rect l="0" t="0" r="0" b="0"/>
            <a:pathLst>
              <a:path w="22871" h="190501">
                <a:moveTo>
                  <a:pt x="7615" y="0"/>
                </a:moveTo>
                <a:lnTo>
                  <a:pt x="7615" y="10592"/>
                </a:lnTo>
                <a:lnTo>
                  <a:pt x="6771" y="12155"/>
                </a:lnTo>
                <a:lnTo>
                  <a:pt x="5358" y="13172"/>
                </a:lnTo>
                <a:lnTo>
                  <a:pt x="3572" y="13866"/>
                </a:lnTo>
                <a:lnTo>
                  <a:pt x="2381" y="16024"/>
                </a:lnTo>
                <a:lnTo>
                  <a:pt x="1587" y="19150"/>
                </a:lnTo>
                <a:lnTo>
                  <a:pt x="1066" y="22920"/>
                </a:lnTo>
                <a:lnTo>
                  <a:pt x="719" y="27980"/>
                </a:lnTo>
                <a:lnTo>
                  <a:pt x="471" y="33884"/>
                </a:lnTo>
                <a:lnTo>
                  <a:pt x="149" y="52090"/>
                </a:lnTo>
                <a:lnTo>
                  <a:pt x="0" y="117972"/>
                </a:lnTo>
                <a:lnTo>
                  <a:pt x="843" y="123528"/>
                </a:lnTo>
                <a:lnTo>
                  <a:pt x="2257" y="128910"/>
                </a:lnTo>
                <a:lnTo>
                  <a:pt x="10616" y="153790"/>
                </a:lnTo>
                <a:lnTo>
                  <a:pt x="12154" y="159247"/>
                </a:lnTo>
                <a:lnTo>
                  <a:pt x="13196" y="163736"/>
                </a:lnTo>
                <a:lnTo>
                  <a:pt x="13866" y="167581"/>
                </a:lnTo>
                <a:lnTo>
                  <a:pt x="15180" y="170979"/>
                </a:lnTo>
                <a:lnTo>
                  <a:pt x="16892" y="174105"/>
                </a:lnTo>
                <a:lnTo>
                  <a:pt x="18876" y="177031"/>
                </a:lnTo>
                <a:lnTo>
                  <a:pt x="20216" y="179810"/>
                </a:lnTo>
                <a:lnTo>
                  <a:pt x="21084" y="182538"/>
                </a:lnTo>
                <a:lnTo>
                  <a:pt x="22870" y="1905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18"/>
          <p:cNvSpPr/>
          <p:nvPr/>
        </p:nvSpPr>
        <p:spPr>
          <a:xfrm>
            <a:off x="352214135" y="352210663"/>
            <a:ext cx="367656" cy="296938"/>
          </a:xfrm>
          <a:custGeom>
            <a:avLst/>
            <a:gdLst/>
            <a:ahLst/>
            <a:cxnLst/>
            <a:rect l="0" t="0" r="0" b="0"/>
            <a:pathLst>
              <a:path w="367656" h="296938">
                <a:moveTo>
                  <a:pt x="7318" y="22770"/>
                </a:moveTo>
                <a:lnTo>
                  <a:pt x="7318" y="18727"/>
                </a:lnTo>
                <a:lnTo>
                  <a:pt x="6474" y="16668"/>
                </a:lnTo>
                <a:lnTo>
                  <a:pt x="0" y="7937"/>
                </a:lnTo>
                <a:lnTo>
                  <a:pt x="3820" y="3596"/>
                </a:lnTo>
                <a:lnTo>
                  <a:pt x="5829" y="2356"/>
                </a:lnTo>
                <a:lnTo>
                  <a:pt x="10319" y="992"/>
                </a:lnTo>
                <a:lnTo>
                  <a:pt x="21655" y="223"/>
                </a:lnTo>
                <a:lnTo>
                  <a:pt x="39787" y="0"/>
                </a:lnTo>
                <a:lnTo>
                  <a:pt x="47601" y="818"/>
                </a:lnTo>
                <a:lnTo>
                  <a:pt x="56183" y="2207"/>
                </a:lnTo>
                <a:lnTo>
                  <a:pt x="98351" y="10517"/>
                </a:lnTo>
                <a:lnTo>
                  <a:pt x="109488" y="13741"/>
                </a:lnTo>
                <a:lnTo>
                  <a:pt x="120303" y="17611"/>
                </a:lnTo>
                <a:lnTo>
                  <a:pt x="130895" y="21853"/>
                </a:lnTo>
                <a:lnTo>
                  <a:pt x="142206" y="27235"/>
                </a:lnTo>
                <a:lnTo>
                  <a:pt x="153963" y="33362"/>
                </a:lnTo>
                <a:lnTo>
                  <a:pt x="166043" y="39985"/>
                </a:lnTo>
                <a:lnTo>
                  <a:pt x="178321" y="46112"/>
                </a:lnTo>
                <a:lnTo>
                  <a:pt x="190748" y="51866"/>
                </a:lnTo>
                <a:lnTo>
                  <a:pt x="203275" y="57398"/>
                </a:lnTo>
                <a:lnTo>
                  <a:pt x="215851" y="64492"/>
                </a:lnTo>
                <a:lnTo>
                  <a:pt x="228452" y="72578"/>
                </a:lnTo>
                <a:lnTo>
                  <a:pt x="241102" y="81384"/>
                </a:lnTo>
                <a:lnTo>
                  <a:pt x="253777" y="89768"/>
                </a:lnTo>
                <a:lnTo>
                  <a:pt x="279128" y="105891"/>
                </a:lnTo>
                <a:lnTo>
                  <a:pt x="290116" y="114573"/>
                </a:lnTo>
                <a:lnTo>
                  <a:pt x="299988" y="123775"/>
                </a:lnTo>
                <a:lnTo>
                  <a:pt x="309116" y="133275"/>
                </a:lnTo>
                <a:lnTo>
                  <a:pt x="317724" y="142999"/>
                </a:lnTo>
                <a:lnTo>
                  <a:pt x="326008" y="152871"/>
                </a:lnTo>
                <a:lnTo>
                  <a:pt x="334095" y="162842"/>
                </a:lnTo>
                <a:lnTo>
                  <a:pt x="341164" y="172020"/>
                </a:lnTo>
                <a:lnTo>
                  <a:pt x="347564" y="180702"/>
                </a:lnTo>
                <a:lnTo>
                  <a:pt x="353517" y="189011"/>
                </a:lnTo>
                <a:lnTo>
                  <a:pt x="358354" y="197098"/>
                </a:lnTo>
                <a:lnTo>
                  <a:pt x="362422" y="205010"/>
                </a:lnTo>
                <a:lnTo>
                  <a:pt x="365969" y="212849"/>
                </a:lnTo>
                <a:lnTo>
                  <a:pt x="367482" y="219769"/>
                </a:lnTo>
                <a:lnTo>
                  <a:pt x="367655" y="226070"/>
                </a:lnTo>
                <a:lnTo>
                  <a:pt x="366911" y="231948"/>
                </a:lnTo>
                <a:lnTo>
                  <a:pt x="364728" y="237579"/>
                </a:lnTo>
                <a:lnTo>
                  <a:pt x="361603" y="243011"/>
                </a:lnTo>
                <a:lnTo>
                  <a:pt x="357808" y="248344"/>
                </a:lnTo>
                <a:lnTo>
                  <a:pt x="352723" y="253578"/>
                </a:lnTo>
                <a:lnTo>
                  <a:pt x="346819" y="258762"/>
                </a:lnTo>
                <a:lnTo>
                  <a:pt x="340321" y="263922"/>
                </a:lnTo>
                <a:lnTo>
                  <a:pt x="332606" y="268188"/>
                </a:lnTo>
                <a:lnTo>
                  <a:pt x="324098" y="271909"/>
                </a:lnTo>
                <a:lnTo>
                  <a:pt x="315020" y="275208"/>
                </a:lnTo>
                <a:lnTo>
                  <a:pt x="305594" y="278259"/>
                </a:lnTo>
                <a:lnTo>
                  <a:pt x="295895" y="281161"/>
                </a:lnTo>
                <a:lnTo>
                  <a:pt x="286073" y="283914"/>
                </a:lnTo>
                <a:lnTo>
                  <a:pt x="275283" y="286618"/>
                </a:lnTo>
                <a:lnTo>
                  <a:pt x="251991" y="291876"/>
                </a:lnTo>
                <a:lnTo>
                  <a:pt x="239862" y="293613"/>
                </a:lnTo>
                <a:lnTo>
                  <a:pt x="227534" y="294754"/>
                </a:lnTo>
                <a:lnTo>
                  <a:pt x="215082" y="295523"/>
                </a:lnTo>
                <a:lnTo>
                  <a:pt x="189979" y="296391"/>
                </a:lnTo>
                <a:lnTo>
                  <a:pt x="139353" y="296937"/>
                </a:lnTo>
                <a:lnTo>
                  <a:pt x="127521" y="296143"/>
                </a:lnTo>
                <a:lnTo>
                  <a:pt x="116235" y="294754"/>
                </a:lnTo>
                <a:lnTo>
                  <a:pt x="105321" y="292993"/>
                </a:lnTo>
                <a:lnTo>
                  <a:pt x="94680" y="291827"/>
                </a:lnTo>
                <a:lnTo>
                  <a:pt x="84187" y="291033"/>
                </a:lnTo>
                <a:lnTo>
                  <a:pt x="73794" y="290512"/>
                </a:lnTo>
                <a:lnTo>
                  <a:pt x="65187" y="289322"/>
                </a:lnTo>
                <a:lnTo>
                  <a:pt x="57746" y="287660"/>
                </a:lnTo>
                <a:lnTo>
                  <a:pt x="51098" y="285725"/>
                </a:lnTo>
                <a:lnTo>
                  <a:pt x="41449" y="283567"/>
                </a:lnTo>
                <a:lnTo>
                  <a:pt x="37679" y="282996"/>
                </a:lnTo>
                <a:lnTo>
                  <a:pt x="31254" y="280094"/>
                </a:lnTo>
                <a:lnTo>
                  <a:pt x="24284" y="275381"/>
                </a:lnTo>
                <a:lnTo>
                  <a:pt x="24557" y="274984"/>
                </a:lnTo>
                <a:lnTo>
                  <a:pt x="30163" y="27421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19"/>
          <p:cNvSpPr/>
          <p:nvPr/>
        </p:nvSpPr>
        <p:spPr>
          <a:xfrm>
            <a:off x="352604462" y="352393448"/>
            <a:ext cx="127522" cy="144786"/>
          </a:xfrm>
          <a:custGeom>
            <a:avLst/>
            <a:gdLst/>
            <a:ahLst/>
            <a:cxnLst/>
            <a:rect l="0" t="0" r="0" b="0"/>
            <a:pathLst>
              <a:path w="127522" h="144786">
                <a:moveTo>
                  <a:pt x="127521" y="15231"/>
                </a:moveTo>
                <a:lnTo>
                  <a:pt x="127521" y="11187"/>
                </a:lnTo>
                <a:lnTo>
                  <a:pt x="126677" y="9997"/>
                </a:lnTo>
                <a:lnTo>
                  <a:pt x="125264" y="9203"/>
                </a:lnTo>
                <a:lnTo>
                  <a:pt x="123478" y="8682"/>
                </a:lnTo>
                <a:lnTo>
                  <a:pt x="120600" y="7467"/>
                </a:lnTo>
                <a:lnTo>
                  <a:pt x="116979" y="5830"/>
                </a:lnTo>
                <a:lnTo>
                  <a:pt x="112886" y="3895"/>
                </a:lnTo>
                <a:lnTo>
                  <a:pt x="107603" y="2580"/>
                </a:lnTo>
                <a:lnTo>
                  <a:pt x="101550" y="1712"/>
                </a:lnTo>
                <a:lnTo>
                  <a:pt x="94952" y="1141"/>
                </a:lnTo>
                <a:lnTo>
                  <a:pt x="88875" y="769"/>
                </a:lnTo>
                <a:lnTo>
                  <a:pt x="77614" y="348"/>
                </a:lnTo>
                <a:lnTo>
                  <a:pt x="33213" y="25"/>
                </a:lnTo>
                <a:lnTo>
                  <a:pt x="4762" y="0"/>
                </a:lnTo>
                <a:lnTo>
                  <a:pt x="2505" y="844"/>
                </a:lnTo>
                <a:lnTo>
                  <a:pt x="992" y="2258"/>
                </a:lnTo>
                <a:lnTo>
                  <a:pt x="0" y="4044"/>
                </a:lnTo>
                <a:lnTo>
                  <a:pt x="174" y="6078"/>
                </a:lnTo>
                <a:lnTo>
                  <a:pt x="1141" y="8285"/>
                </a:lnTo>
                <a:lnTo>
                  <a:pt x="2629" y="10592"/>
                </a:lnTo>
                <a:lnTo>
                  <a:pt x="5308" y="12998"/>
                </a:lnTo>
                <a:lnTo>
                  <a:pt x="8806" y="15429"/>
                </a:lnTo>
                <a:lnTo>
                  <a:pt x="12824" y="17909"/>
                </a:lnTo>
                <a:lnTo>
                  <a:pt x="17190" y="20415"/>
                </a:lnTo>
                <a:lnTo>
                  <a:pt x="26566" y="25425"/>
                </a:lnTo>
                <a:lnTo>
                  <a:pt x="32271" y="27955"/>
                </a:lnTo>
                <a:lnTo>
                  <a:pt x="38621" y="30485"/>
                </a:lnTo>
                <a:lnTo>
                  <a:pt x="45392" y="33015"/>
                </a:lnTo>
                <a:lnTo>
                  <a:pt x="51618" y="35570"/>
                </a:lnTo>
                <a:lnTo>
                  <a:pt x="57448" y="38100"/>
                </a:lnTo>
                <a:lnTo>
                  <a:pt x="68436" y="43185"/>
                </a:lnTo>
                <a:lnTo>
                  <a:pt x="78978" y="48246"/>
                </a:lnTo>
                <a:lnTo>
                  <a:pt x="83294" y="50800"/>
                </a:lnTo>
                <a:lnTo>
                  <a:pt x="87040" y="53331"/>
                </a:lnTo>
                <a:lnTo>
                  <a:pt x="95076" y="59457"/>
                </a:lnTo>
                <a:lnTo>
                  <a:pt x="95721" y="60797"/>
                </a:lnTo>
                <a:lnTo>
                  <a:pt x="96465" y="64567"/>
                </a:lnTo>
                <a:lnTo>
                  <a:pt x="95820" y="65906"/>
                </a:lnTo>
                <a:lnTo>
                  <a:pt x="94531" y="66799"/>
                </a:lnTo>
                <a:lnTo>
                  <a:pt x="90859" y="67792"/>
                </a:lnTo>
                <a:lnTo>
                  <a:pt x="88677" y="68040"/>
                </a:lnTo>
                <a:lnTo>
                  <a:pt x="86395" y="68213"/>
                </a:lnTo>
                <a:lnTo>
                  <a:pt x="83170" y="69181"/>
                </a:lnTo>
                <a:lnTo>
                  <a:pt x="79325" y="70669"/>
                </a:lnTo>
                <a:lnTo>
                  <a:pt x="75084" y="72505"/>
                </a:lnTo>
                <a:lnTo>
                  <a:pt x="65832" y="76821"/>
                </a:lnTo>
                <a:lnTo>
                  <a:pt x="60995" y="79152"/>
                </a:lnTo>
                <a:lnTo>
                  <a:pt x="56927" y="81558"/>
                </a:lnTo>
                <a:lnTo>
                  <a:pt x="53380" y="83989"/>
                </a:lnTo>
                <a:lnTo>
                  <a:pt x="50155" y="86470"/>
                </a:lnTo>
                <a:lnTo>
                  <a:pt x="47154" y="88975"/>
                </a:lnTo>
                <a:lnTo>
                  <a:pt x="44301" y="91480"/>
                </a:lnTo>
                <a:lnTo>
                  <a:pt x="38894" y="96540"/>
                </a:lnTo>
                <a:lnTo>
                  <a:pt x="30014" y="105172"/>
                </a:lnTo>
                <a:lnTo>
                  <a:pt x="29493" y="107380"/>
                </a:lnTo>
                <a:lnTo>
                  <a:pt x="29145" y="110530"/>
                </a:lnTo>
                <a:lnTo>
                  <a:pt x="28922" y="114325"/>
                </a:lnTo>
                <a:lnTo>
                  <a:pt x="30460" y="117699"/>
                </a:lnTo>
                <a:lnTo>
                  <a:pt x="33189" y="120799"/>
                </a:lnTo>
                <a:lnTo>
                  <a:pt x="36686" y="123701"/>
                </a:lnTo>
                <a:lnTo>
                  <a:pt x="39886" y="126504"/>
                </a:lnTo>
                <a:lnTo>
                  <a:pt x="42838" y="129208"/>
                </a:lnTo>
                <a:lnTo>
                  <a:pt x="45665" y="131862"/>
                </a:lnTo>
                <a:lnTo>
                  <a:pt x="50105" y="133623"/>
                </a:lnTo>
                <a:lnTo>
                  <a:pt x="55587" y="134789"/>
                </a:lnTo>
                <a:lnTo>
                  <a:pt x="61788" y="135583"/>
                </a:lnTo>
                <a:lnTo>
                  <a:pt x="68461" y="136947"/>
                </a:lnTo>
                <a:lnTo>
                  <a:pt x="75456" y="138708"/>
                </a:lnTo>
                <a:lnTo>
                  <a:pt x="82649" y="140742"/>
                </a:lnTo>
                <a:lnTo>
                  <a:pt x="88305" y="142082"/>
                </a:lnTo>
                <a:lnTo>
                  <a:pt x="92893" y="142975"/>
                </a:lnTo>
                <a:lnTo>
                  <a:pt x="96837" y="143570"/>
                </a:lnTo>
                <a:lnTo>
                  <a:pt x="101129" y="143967"/>
                </a:lnTo>
                <a:lnTo>
                  <a:pt x="105693" y="144240"/>
                </a:lnTo>
                <a:lnTo>
                  <a:pt x="119906" y="14478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20"/>
          <p:cNvSpPr/>
          <p:nvPr/>
        </p:nvSpPr>
        <p:spPr>
          <a:xfrm>
            <a:off x="352770232" y="352142475"/>
            <a:ext cx="220713" cy="403374"/>
          </a:xfrm>
          <a:custGeom>
            <a:avLst/>
            <a:gdLst/>
            <a:ahLst/>
            <a:cxnLst/>
            <a:rect l="0" t="0" r="0" b="0"/>
            <a:pathLst>
              <a:path w="220713" h="403374">
                <a:moveTo>
                  <a:pt x="182736" y="220488"/>
                </a:moveTo>
                <a:lnTo>
                  <a:pt x="182736" y="212402"/>
                </a:lnTo>
                <a:lnTo>
                  <a:pt x="184993" y="203919"/>
                </a:lnTo>
                <a:lnTo>
                  <a:pt x="189309" y="192757"/>
                </a:lnTo>
                <a:lnTo>
                  <a:pt x="208235" y="136351"/>
                </a:lnTo>
                <a:lnTo>
                  <a:pt x="210740" y="129679"/>
                </a:lnTo>
                <a:lnTo>
                  <a:pt x="215776" y="117747"/>
                </a:lnTo>
                <a:lnTo>
                  <a:pt x="217462" y="111373"/>
                </a:lnTo>
                <a:lnTo>
                  <a:pt x="218603" y="104551"/>
                </a:lnTo>
                <a:lnTo>
                  <a:pt x="219347" y="97482"/>
                </a:lnTo>
                <a:lnTo>
                  <a:pt x="220166" y="85104"/>
                </a:lnTo>
                <a:lnTo>
                  <a:pt x="220538" y="73099"/>
                </a:lnTo>
                <a:lnTo>
                  <a:pt x="220712" y="59308"/>
                </a:lnTo>
                <a:lnTo>
                  <a:pt x="218529" y="46980"/>
                </a:lnTo>
                <a:lnTo>
                  <a:pt x="214734" y="35842"/>
                </a:lnTo>
                <a:lnTo>
                  <a:pt x="210219" y="25251"/>
                </a:lnTo>
                <a:lnTo>
                  <a:pt x="206995" y="20910"/>
                </a:lnTo>
                <a:lnTo>
                  <a:pt x="203125" y="17164"/>
                </a:lnTo>
                <a:lnTo>
                  <a:pt x="198884" y="13816"/>
                </a:lnTo>
                <a:lnTo>
                  <a:pt x="194344" y="10740"/>
                </a:lnTo>
                <a:lnTo>
                  <a:pt x="189631" y="7838"/>
                </a:lnTo>
                <a:lnTo>
                  <a:pt x="184795" y="5060"/>
                </a:lnTo>
                <a:lnTo>
                  <a:pt x="179883" y="3224"/>
                </a:lnTo>
                <a:lnTo>
                  <a:pt x="174897" y="1984"/>
                </a:lnTo>
                <a:lnTo>
                  <a:pt x="169887" y="1165"/>
                </a:lnTo>
                <a:lnTo>
                  <a:pt x="164852" y="595"/>
                </a:lnTo>
                <a:lnTo>
                  <a:pt x="159816" y="248"/>
                </a:lnTo>
                <a:lnTo>
                  <a:pt x="154756" y="0"/>
                </a:lnTo>
                <a:lnTo>
                  <a:pt x="148853" y="669"/>
                </a:lnTo>
                <a:lnTo>
                  <a:pt x="142354" y="1984"/>
                </a:lnTo>
                <a:lnTo>
                  <a:pt x="135508" y="3696"/>
                </a:lnTo>
                <a:lnTo>
                  <a:pt x="129232" y="5680"/>
                </a:lnTo>
                <a:lnTo>
                  <a:pt x="123353" y="7863"/>
                </a:lnTo>
                <a:lnTo>
                  <a:pt x="117747" y="10170"/>
                </a:lnTo>
                <a:lnTo>
                  <a:pt x="111472" y="13369"/>
                </a:lnTo>
                <a:lnTo>
                  <a:pt x="104750" y="17214"/>
                </a:lnTo>
                <a:lnTo>
                  <a:pt x="97730" y="21480"/>
                </a:lnTo>
                <a:lnTo>
                  <a:pt x="91355" y="26020"/>
                </a:lnTo>
                <a:lnTo>
                  <a:pt x="85402" y="30733"/>
                </a:lnTo>
                <a:lnTo>
                  <a:pt x="79747" y="35545"/>
                </a:lnTo>
                <a:lnTo>
                  <a:pt x="73446" y="41324"/>
                </a:lnTo>
                <a:lnTo>
                  <a:pt x="59655" y="54496"/>
                </a:lnTo>
                <a:lnTo>
                  <a:pt x="53280" y="61565"/>
                </a:lnTo>
                <a:lnTo>
                  <a:pt x="47327" y="68833"/>
                </a:lnTo>
                <a:lnTo>
                  <a:pt x="41647" y="76200"/>
                </a:lnTo>
                <a:lnTo>
                  <a:pt x="37033" y="84509"/>
                </a:lnTo>
                <a:lnTo>
                  <a:pt x="33114" y="93414"/>
                </a:lnTo>
                <a:lnTo>
                  <a:pt x="29641" y="102765"/>
                </a:lnTo>
                <a:lnTo>
                  <a:pt x="26491" y="112365"/>
                </a:lnTo>
                <a:lnTo>
                  <a:pt x="23539" y="122163"/>
                </a:lnTo>
                <a:lnTo>
                  <a:pt x="18008" y="142081"/>
                </a:lnTo>
                <a:lnTo>
                  <a:pt x="4985" y="192583"/>
                </a:lnTo>
                <a:lnTo>
                  <a:pt x="3274" y="202728"/>
                </a:lnTo>
                <a:lnTo>
                  <a:pt x="2133" y="212898"/>
                </a:lnTo>
                <a:lnTo>
                  <a:pt x="1389" y="223043"/>
                </a:lnTo>
                <a:lnTo>
                  <a:pt x="868" y="233188"/>
                </a:lnTo>
                <a:lnTo>
                  <a:pt x="297" y="253504"/>
                </a:lnTo>
                <a:lnTo>
                  <a:pt x="0" y="283988"/>
                </a:lnTo>
                <a:lnTo>
                  <a:pt x="793" y="293290"/>
                </a:lnTo>
                <a:lnTo>
                  <a:pt x="2182" y="302046"/>
                </a:lnTo>
                <a:lnTo>
                  <a:pt x="3944" y="310430"/>
                </a:lnTo>
                <a:lnTo>
                  <a:pt x="5109" y="318541"/>
                </a:lnTo>
                <a:lnTo>
                  <a:pt x="5903" y="326504"/>
                </a:lnTo>
                <a:lnTo>
                  <a:pt x="6424" y="334342"/>
                </a:lnTo>
                <a:lnTo>
                  <a:pt x="7615" y="342106"/>
                </a:lnTo>
                <a:lnTo>
                  <a:pt x="9277" y="349820"/>
                </a:lnTo>
                <a:lnTo>
                  <a:pt x="11211" y="357510"/>
                </a:lnTo>
                <a:lnTo>
                  <a:pt x="12501" y="364331"/>
                </a:lnTo>
                <a:lnTo>
                  <a:pt x="13940" y="376436"/>
                </a:lnTo>
                <a:lnTo>
                  <a:pt x="14758" y="388714"/>
                </a:lnTo>
                <a:lnTo>
                  <a:pt x="15056" y="400843"/>
                </a:lnTo>
                <a:lnTo>
                  <a:pt x="15106" y="403373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21"/>
          <p:cNvSpPr/>
          <p:nvPr/>
        </p:nvSpPr>
        <p:spPr>
          <a:xfrm>
            <a:off x="352693883" y="352446779"/>
            <a:ext cx="121916" cy="22870"/>
          </a:xfrm>
          <a:custGeom>
            <a:avLst/>
            <a:gdLst/>
            <a:ahLst/>
            <a:cxnLst/>
            <a:rect l="0" t="0" r="0" b="0"/>
            <a:pathLst>
              <a:path w="121916" h="22870">
                <a:moveTo>
                  <a:pt x="0" y="0"/>
                </a:moveTo>
                <a:lnTo>
                  <a:pt x="26218" y="0"/>
                </a:lnTo>
                <a:lnTo>
                  <a:pt x="31874" y="843"/>
                </a:lnTo>
                <a:lnTo>
                  <a:pt x="37356" y="2257"/>
                </a:lnTo>
                <a:lnTo>
                  <a:pt x="42689" y="4043"/>
                </a:lnTo>
                <a:lnTo>
                  <a:pt x="48766" y="5233"/>
                </a:lnTo>
                <a:lnTo>
                  <a:pt x="55389" y="6027"/>
                </a:lnTo>
                <a:lnTo>
                  <a:pt x="62309" y="6573"/>
                </a:lnTo>
                <a:lnTo>
                  <a:pt x="69478" y="7763"/>
                </a:lnTo>
                <a:lnTo>
                  <a:pt x="76820" y="9400"/>
                </a:lnTo>
                <a:lnTo>
                  <a:pt x="84237" y="11360"/>
                </a:lnTo>
                <a:lnTo>
                  <a:pt x="90859" y="13493"/>
                </a:lnTo>
                <a:lnTo>
                  <a:pt x="96986" y="15775"/>
                </a:lnTo>
                <a:lnTo>
                  <a:pt x="102766" y="18132"/>
                </a:lnTo>
                <a:lnTo>
                  <a:pt x="107454" y="19719"/>
                </a:lnTo>
                <a:lnTo>
                  <a:pt x="111422" y="20761"/>
                </a:lnTo>
                <a:lnTo>
                  <a:pt x="121915" y="22869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22"/>
          <p:cNvSpPr/>
          <p:nvPr/>
        </p:nvSpPr>
        <p:spPr>
          <a:xfrm>
            <a:off x="352922508" y="352386230"/>
            <a:ext cx="228576" cy="167234"/>
          </a:xfrm>
          <a:custGeom>
            <a:avLst/>
            <a:gdLst/>
            <a:ahLst/>
            <a:cxnLst/>
            <a:rect l="0" t="0" r="0" b="0"/>
            <a:pathLst>
              <a:path w="228576" h="167234">
                <a:moveTo>
                  <a:pt x="15230" y="30064"/>
                </a:moveTo>
                <a:lnTo>
                  <a:pt x="19273" y="34107"/>
                </a:lnTo>
                <a:lnTo>
                  <a:pt x="20463" y="36166"/>
                </a:lnTo>
                <a:lnTo>
                  <a:pt x="21778" y="40680"/>
                </a:lnTo>
                <a:lnTo>
                  <a:pt x="22373" y="45517"/>
                </a:lnTo>
                <a:lnTo>
                  <a:pt x="22621" y="50478"/>
                </a:lnTo>
                <a:lnTo>
                  <a:pt x="22746" y="55513"/>
                </a:lnTo>
                <a:lnTo>
                  <a:pt x="22820" y="67147"/>
                </a:lnTo>
                <a:lnTo>
                  <a:pt x="21977" y="71735"/>
                </a:lnTo>
                <a:lnTo>
                  <a:pt x="20563" y="76473"/>
                </a:lnTo>
                <a:lnTo>
                  <a:pt x="18777" y="81335"/>
                </a:lnTo>
                <a:lnTo>
                  <a:pt x="16743" y="85403"/>
                </a:lnTo>
                <a:lnTo>
                  <a:pt x="14560" y="88975"/>
                </a:lnTo>
                <a:lnTo>
                  <a:pt x="12228" y="92199"/>
                </a:lnTo>
                <a:lnTo>
                  <a:pt x="10690" y="96044"/>
                </a:lnTo>
                <a:lnTo>
                  <a:pt x="9649" y="100310"/>
                </a:lnTo>
                <a:lnTo>
                  <a:pt x="8979" y="104825"/>
                </a:lnTo>
                <a:lnTo>
                  <a:pt x="7664" y="108694"/>
                </a:lnTo>
                <a:lnTo>
                  <a:pt x="5953" y="112117"/>
                </a:lnTo>
                <a:lnTo>
                  <a:pt x="3968" y="115243"/>
                </a:lnTo>
                <a:lnTo>
                  <a:pt x="2629" y="118195"/>
                </a:lnTo>
                <a:lnTo>
                  <a:pt x="1761" y="120998"/>
                </a:lnTo>
                <a:lnTo>
                  <a:pt x="74" y="128662"/>
                </a:lnTo>
                <a:lnTo>
                  <a:pt x="0" y="124941"/>
                </a:lnTo>
                <a:lnTo>
                  <a:pt x="0" y="118492"/>
                </a:lnTo>
                <a:lnTo>
                  <a:pt x="843" y="116111"/>
                </a:lnTo>
                <a:lnTo>
                  <a:pt x="4018" y="111200"/>
                </a:lnTo>
                <a:lnTo>
                  <a:pt x="6077" y="107033"/>
                </a:lnTo>
                <a:lnTo>
                  <a:pt x="8260" y="101699"/>
                </a:lnTo>
                <a:lnTo>
                  <a:pt x="10591" y="95598"/>
                </a:lnTo>
                <a:lnTo>
                  <a:pt x="13816" y="89843"/>
                </a:lnTo>
                <a:lnTo>
                  <a:pt x="17685" y="84311"/>
                </a:lnTo>
                <a:lnTo>
                  <a:pt x="21927" y="78929"/>
                </a:lnTo>
                <a:lnTo>
                  <a:pt x="26466" y="72802"/>
                </a:lnTo>
                <a:lnTo>
                  <a:pt x="36016" y="59234"/>
                </a:lnTo>
                <a:lnTo>
                  <a:pt x="50924" y="37307"/>
                </a:lnTo>
                <a:lnTo>
                  <a:pt x="57646" y="30659"/>
                </a:lnTo>
                <a:lnTo>
                  <a:pt x="65509" y="24532"/>
                </a:lnTo>
                <a:lnTo>
                  <a:pt x="74166" y="18753"/>
                </a:lnTo>
                <a:lnTo>
                  <a:pt x="80764" y="14908"/>
                </a:lnTo>
                <a:lnTo>
                  <a:pt x="85997" y="12353"/>
                </a:lnTo>
                <a:lnTo>
                  <a:pt x="90338" y="10641"/>
                </a:lnTo>
                <a:lnTo>
                  <a:pt x="94952" y="8657"/>
                </a:lnTo>
                <a:lnTo>
                  <a:pt x="104551" y="4192"/>
                </a:lnTo>
                <a:lnTo>
                  <a:pt x="108644" y="2654"/>
                </a:lnTo>
                <a:lnTo>
                  <a:pt x="115441" y="943"/>
                </a:lnTo>
                <a:lnTo>
                  <a:pt x="119285" y="496"/>
                </a:lnTo>
                <a:lnTo>
                  <a:pt x="123552" y="199"/>
                </a:lnTo>
                <a:lnTo>
                  <a:pt x="128066" y="0"/>
                </a:lnTo>
                <a:lnTo>
                  <a:pt x="131936" y="720"/>
                </a:lnTo>
                <a:lnTo>
                  <a:pt x="138509" y="3771"/>
                </a:lnTo>
                <a:lnTo>
                  <a:pt x="142279" y="6598"/>
                </a:lnTo>
                <a:lnTo>
                  <a:pt x="146496" y="10195"/>
                </a:lnTo>
                <a:lnTo>
                  <a:pt x="150986" y="14288"/>
                </a:lnTo>
                <a:lnTo>
                  <a:pt x="154855" y="18703"/>
                </a:lnTo>
                <a:lnTo>
                  <a:pt x="158254" y="23341"/>
                </a:lnTo>
                <a:lnTo>
                  <a:pt x="161379" y="28129"/>
                </a:lnTo>
                <a:lnTo>
                  <a:pt x="164306" y="33015"/>
                </a:lnTo>
                <a:lnTo>
                  <a:pt x="167109" y="37951"/>
                </a:lnTo>
                <a:lnTo>
                  <a:pt x="169813" y="42937"/>
                </a:lnTo>
                <a:lnTo>
                  <a:pt x="172467" y="48816"/>
                </a:lnTo>
                <a:lnTo>
                  <a:pt x="175096" y="55265"/>
                </a:lnTo>
                <a:lnTo>
                  <a:pt x="177676" y="62111"/>
                </a:lnTo>
                <a:lnTo>
                  <a:pt x="182810" y="76473"/>
                </a:lnTo>
                <a:lnTo>
                  <a:pt x="185365" y="83865"/>
                </a:lnTo>
                <a:lnTo>
                  <a:pt x="187077" y="91331"/>
                </a:lnTo>
                <a:lnTo>
                  <a:pt x="188218" y="98847"/>
                </a:lnTo>
                <a:lnTo>
                  <a:pt x="188962" y="106412"/>
                </a:lnTo>
                <a:lnTo>
                  <a:pt x="190326" y="113134"/>
                </a:lnTo>
                <a:lnTo>
                  <a:pt x="192062" y="119311"/>
                </a:lnTo>
                <a:lnTo>
                  <a:pt x="194071" y="125140"/>
                </a:lnTo>
                <a:lnTo>
                  <a:pt x="196254" y="130696"/>
                </a:lnTo>
                <a:lnTo>
                  <a:pt x="198561" y="136104"/>
                </a:lnTo>
                <a:lnTo>
                  <a:pt x="200942" y="141387"/>
                </a:lnTo>
                <a:lnTo>
                  <a:pt x="203398" y="145777"/>
                </a:lnTo>
                <a:lnTo>
                  <a:pt x="205854" y="149548"/>
                </a:lnTo>
                <a:lnTo>
                  <a:pt x="208359" y="152896"/>
                </a:lnTo>
                <a:lnTo>
                  <a:pt x="210864" y="155972"/>
                </a:lnTo>
                <a:lnTo>
                  <a:pt x="213394" y="158899"/>
                </a:lnTo>
                <a:lnTo>
                  <a:pt x="215900" y="161677"/>
                </a:lnTo>
                <a:lnTo>
                  <a:pt x="218430" y="163513"/>
                </a:lnTo>
                <a:lnTo>
                  <a:pt x="220985" y="164753"/>
                </a:lnTo>
                <a:lnTo>
                  <a:pt x="228575" y="167233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123"/>
          <p:cNvSpPr/>
          <p:nvPr/>
        </p:nvSpPr>
        <p:spPr>
          <a:xfrm>
            <a:off x="353516853" y="352347733"/>
            <a:ext cx="160016" cy="167185"/>
          </a:xfrm>
          <a:custGeom>
            <a:avLst/>
            <a:gdLst/>
            <a:ahLst/>
            <a:cxnLst/>
            <a:rect l="0" t="0" r="0" b="0"/>
            <a:pathLst>
              <a:path w="160016" h="167185">
                <a:moveTo>
                  <a:pt x="45715" y="0"/>
                </a:moveTo>
                <a:lnTo>
                  <a:pt x="45715" y="8087"/>
                </a:lnTo>
                <a:lnTo>
                  <a:pt x="44871" y="11311"/>
                </a:lnTo>
                <a:lnTo>
                  <a:pt x="43458" y="14313"/>
                </a:lnTo>
                <a:lnTo>
                  <a:pt x="41672" y="17165"/>
                </a:lnTo>
                <a:lnTo>
                  <a:pt x="40481" y="20737"/>
                </a:lnTo>
                <a:lnTo>
                  <a:pt x="39687" y="24830"/>
                </a:lnTo>
                <a:lnTo>
                  <a:pt x="39166" y="29245"/>
                </a:lnTo>
                <a:lnTo>
                  <a:pt x="37951" y="33884"/>
                </a:lnTo>
                <a:lnTo>
                  <a:pt x="36314" y="38671"/>
                </a:lnTo>
                <a:lnTo>
                  <a:pt x="34354" y="43557"/>
                </a:lnTo>
                <a:lnTo>
                  <a:pt x="32221" y="48518"/>
                </a:lnTo>
                <a:lnTo>
                  <a:pt x="27583" y="58515"/>
                </a:lnTo>
                <a:lnTo>
                  <a:pt x="25995" y="63575"/>
                </a:lnTo>
                <a:lnTo>
                  <a:pt x="24953" y="68610"/>
                </a:lnTo>
                <a:lnTo>
                  <a:pt x="24259" y="73695"/>
                </a:lnTo>
                <a:lnTo>
                  <a:pt x="22944" y="78755"/>
                </a:lnTo>
                <a:lnTo>
                  <a:pt x="21233" y="83815"/>
                </a:lnTo>
                <a:lnTo>
                  <a:pt x="19223" y="88900"/>
                </a:lnTo>
                <a:lnTo>
                  <a:pt x="17041" y="93985"/>
                </a:lnTo>
                <a:lnTo>
                  <a:pt x="12377" y="104130"/>
                </a:lnTo>
                <a:lnTo>
                  <a:pt x="10790" y="110059"/>
                </a:lnTo>
                <a:lnTo>
                  <a:pt x="9723" y="116558"/>
                </a:lnTo>
                <a:lnTo>
                  <a:pt x="9029" y="123429"/>
                </a:lnTo>
                <a:lnTo>
                  <a:pt x="7714" y="128836"/>
                </a:lnTo>
                <a:lnTo>
                  <a:pt x="5978" y="133301"/>
                </a:lnTo>
                <a:lnTo>
                  <a:pt x="3993" y="137121"/>
                </a:lnTo>
                <a:lnTo>
                  <a:pt x="2654" y="140519"/>
                </a:lnTo>
                <a:lnTo>
                  <a:pt x="1761" y="143620"/>
                </a:lnTo>
                <a:lnTo>
                  <a:pt x="1190" y="146546"/>
                </a:lnTo>
                <a:lnTo>
                  <a:pt x="793" y="149349"/>
                </a:lnTo>
                <a:lnTo>
                  <a:pt x="521" y="152053"/>
                </a:lnTo>
                <a:lnTo>
                  <a:pt x="347" y="154707"/>
                </a:lnTo>
                <a:lnTo>
                  <a:pt x="149" y="159916"/>
                </a:lnTo>
                <a:lnTo>
                  <a:pt x="0" y="167184"/>
                </a:lnTo>
                <a:lnTo>
                  <a:pt x="0" y="156989"/>
                </a:lnTo>
                <a:lnTo>
                  <a:pt x="843" y="152921"/>
                </a:lnTo>
                <a:lnTo>
                  <a:pt x="2257" y="147663"/>
                </a:lnTo>
                <a:lnTo>
                  <a:pt x="4043" y="141610"/>
                </a:lnTo>
                <a:lnTo>
                  <a:pt x="5234" y="135037"/>
                </a:lnTo>
                <a:lnTo>
                  <a:pt x="6027" y="128117"/>
                </a:lnTo>
                <a:lnTo>
                  <a:pt x="6548" y="120973"/>
                </a:lnTo>
                <a:lnTo>
                  <a:pt x="8607" y="113655"/>
                </a:lnTo>
                <a:lnTo>
                  <a:pt x="11658" y="106264"/>
                </a:lnTo>
                <a:lnTo>
                  <a:pt x="15403" y="98773"/>
                </a:lnTo>
                <a:lnTo>
                  <a:pt x="18727" y="91257"/>
                </a:lnTo>
                <a:lnTo>
                  <a:pt x="21803" y="83691"/>
                </a:lnTo>
                <a:lnTo>
                  <a:pt x="24680" y="76101"/>
                </a:lnTo>
                <a:lnTo>
                  <a:pt x="27459" y="69354"/>
                </a:lnTo>
                <a:lnTo>
                  <a:pt x="30162" y="63178"/>
                </a:lnTo>
                <a:lnTo>
                  <a:pt x="32816" y="57349"/>
                </a:lnTo>
                <a:lnTo>
                  <a:pt x="36264" y="51768"/>
                </a:lnTo>
                <a:lnTo>
                  <a:pt x="40258" y="46360"/>
                </a:lnTo>
                <a:lnTo>
                  <a:pt x="44623" y="41077"/>
                </a:lnTo>
                <a:lnTo>
                  <a:pt x="48369" y="36687"/>
                </a:lnTo>
                <a:lnTo>
                  <a:pt x="51718" y="32916"/>
                </a:lnTo>
                <a:lnTo>
                  <a:pt x="57695" y="26492"/>
                </a:lnTo>
                <a:lnTo>
                  <a:pt x="63177" y="20787"/>
                </a:lnTo>
                <a:lnTo>
                  <a:pt x="66675" y="18083"/>
                </a:lnTo>
                <a:lnTo>
                  <a:pt x="70693" y="15454"/>
                </a:lnTo>
                <a:lnTo>
                  <a:pt x="75059" y="12824"/>
                </a:lnTo>
                <a:lnTo>
                  <a:pt x="78829" y="11088"/>
                </a:lnTo>
                <a:lnTo>
                  <a:pt x="82178" y="9922"/>
                </a:lnTo>
                <a:lnTo>
                  <a:pt x="85278" y="9153"/>
                </a:lnTo>
                <a:lnTo>
                  <a:pt x="88180" y="7789"/>
                </a:lnTo>
                <a:lnTo>
                  <a:pt x="90959" y="6053"/>
                </a:lnTo>
                <a:lnTo>
                  <a:pt x="93662" y="4019"/>
                </a:lnTo>
                <a:lnTo>
                  <a:pt x="97160" y="2679"/>
                </a:lnTo>
                <a:lnTo>
                  <a:pt x="101178" y="1786"/>
                </a:lnTo>
                <a:lnTo>
                  <a:pt x="105544" y="1191"/>
                </a:lnTo>
                <a:lnTo>
                  <a:pt x="109314" y="1638"/>
                </a:lnTo>
                <a:lnTo>
                  <a:pt x="112663" y="2779"/>
                </a:lnTo>
                <a:lnTo>
                  <a:pt x="128190" y="10691"/>
                </a:lnTo>
                <a:lnTo>
                  <a:pt x="132010" y="12204"/>
                </a:lnTo>
                <a:lnTo>
                  <a:pt x="135433" y="13221"/>
                </a:lnTo>
                <a:lnTo>
                  <a:pt x="138534" y="13891"/>
                </a:lnTo>
                <a:lnTo>
                  <a:pt x="141461" y="15181"/>
                </a:lnTo>
                <a:lnTo>
                  <a:pt x="144264" y="16892"/>
                </a:lnTo>
                <a:lnTo>
                  <a:pt x="146968" y="18877"/>
                </a:lnTo>
                <a:lnTo>
                  <a:pt x="149622" y="21060"/>
                </a:lnTo>
                <a:lnTo>
                  <a:pt x="152251" y="23342"/>
                </a:lnTo>
                <a:lnTo>
                  <a:pt x="160015" y="3046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124"/>
          <p:cNvSpPr/>
          <p:nvPr/>
        </p:nvSpPr>
        <p:spPr>
          <a:xfrm>
            <a:off x="353760683" y="352401063"/>
            <a:ext cx="15256" cy="113855"/>
          </a:xfrm>
          <a:custGeom>
            <a:avLst/>
            <a:gdLst/>
            <a:ahLst/>
            <a:cxnLst/>
            <a:rect l="0" t="0" r="0" b="0"/>
            <a:pathLst>
              <a:path w="15256" h="113855">
                <a:moveTo>
                  <a:pt x="15255" y="0"/>
                </a:moveTo>
                <a:lnTo>
                  <a:pt x="15255" y="11361"/>
                </a:lnTo>
                <a:lnTo>
                  <a:pt x="14411" y="14338"/>
                </a:lnTo>
                <a:lnTo>
                  <a:pt x="12997" y="18033"/>
                </a:lnTo>
                <a:lnTo>
                  <a:pt x="11212" y="22176"/>
                </a:lnTo>
                <a:lnTo>
                  <a:pt x="10021" y="26641"/>
                </a:lnTo>
                <a:lnTo>
                  <a:pt x="9227" y="31304"/>
                </a:lnTo>
                <a:lnTo>
                  <a:pt x="8681" y="36116"/>
                </a:lnTo>
                <a:lnTo>
                  <a:pt x="8334" y="41003"/>
                </a:lnTo>
                <a:lnTo>
                  <a:pt x="8086" y="45964"/>
                </a:lnTo>
                <a:lnTo>
                  <a:pt x="7937" y="50974"/>
                </a:lnTo>
                <a:lnTo>
                  <a:pt x="6995" y="55985"/>
                </a:lnTo>
                <a:lnTo>
                  <a:pt x="5506" y="61045"/>
                </a:lnTo>
                <a:lnTo>
                  <a:pt x="3671" y="66080"/>
                </a:lnTo>
                <a:lnTo>
                  <a:pt x="2455" y="71165"/>
                </a:lnTo>
                <a:lnTo>
                  <a:pt x="1637" y="76225"/>
                </a:lnTo>
                <a:lnTo>
                  <a:pt x="1091" y="81285"/>
                </a:lnTo>
                <a:lnTo>
                  <a:pt x="719" y="85527"/>
                </a:lnTo>
                <a:lnTo>
                  <a:pt x="496" y="89198"/>
                </a:lnTo>
                <a:lnTo>
                  <a:pt x="223" y="95523"/>
                </a:lnTo>
                <a:lnTo>
                  <a:pt x="74" y="103833"/>
                </a:lnTo>
                <a:lnTo>
                  <a:pt x="0" y="113854"/>
                </a:lnTo>
                <a:lnTo>
                  <a:pt x="0" y="10668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125"/>
          <p:cNvSpPr/>
          <p:nvPr/>
        </p:nvSpPr>
        <p:spPr>
          <a:xfrm>
            <a:off x="353814038" y="352340143"/>
            <a:ext cx="30461" cy="38052"/>
          </a:xfrm>
          <a:custGeom>
            <a:avLst/>
            <a:gdLst/>
            <a:ahLst/>
            <a:cxnLst/>
            <a:rect l="0" t="0" r="0" b="0"/>
            <a:pathLst>
              <a:path w="30461" h="38052">
                <a:moveTo>
                  <a:pt x="0" y="38051"/>
                </a:moveTo>
                <a:lnTo>
                  <a:pt x="0" y="34007"/>
                </a:lnTo>
                <a:lnTo>
                  <a:pt x="843" y="31973"/>
                </a:lnTo>
                <a:lnTo>
                  <a:pt x="2257" y="29766"/>
                </a:lnTo>
                <a:lnTo>
                  <a:pt x="6548" y="24185"/>
                </a:lnTo>
                <a:lnTo>
                  <a:pt x="7764" y="22052"/>
                </a:lnTo>
                <a:lnTo>
                  <a:pt x="14089" y="9823"/>
                </a:lnTo>
                <a:lnTo>
                  <a:pt x="14461" y="8235"/>
                </a:lnTo>
                <a:lnTo>
                  <a:pt x="14709" y="6325"/>
                </a:lnTo>
                <a:lnTo>
                  <a:pt x="15205" y="323"/>
                </a:lnTo>
                <a:lnTo>
                  <a:pt x="16048" y="199"/>
                </a:lnTo>
                <a:lnTo>
                  <a:pt x="17487" y="124"/>
                </a:lnTo>
                <a:lnTo>
                  <a:pt x="21778" y="0"/>
                </a:lnTo>
                <a:lnTo>
                  <a:pt x="22994" y="819"/>
                </a:lnTo>
                <a:lnTo>
                  <a:pt x="24631" y="2233"/>
                </a:lnTo>
                <a:lnTo>
                  <a:pt x="30460" y="759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126"/>
          <p:cNvSpPr/>
          <p:nvPr/>
        </p:nvSpPr>
        <p:spPr>
          <a:xfrm>
            <a:off x="353804041" y="352469648"/>
            <a:ext cx="222127" cy="239267"/>
          </a:xfrm>
          <a:custGeom>
            <a:avLst/>
            <a:gdLst/>
            <a:ahLst/>
            <a:cxnLst/>
            <a:rect l="0" t="0" r="0" b="0"/>
            <a:pathLst>
              <a:path w="222127" h="239267">
                <a:moveTo>
                  <a:pt x="215727" y="15231"/>
                </a:moveTo>
                <a:lnTo>
                  <a:pt x="215727" y="11187"/>
                </a:lnTo>
                <a:lnTo>
                  <a:pt x="214883" y="9997"/>
                </a:lnTo>
                <a:lnTo>
                  <a:pt x="213470" y="9203"/>
                </a:lnTo>
                <a:lnTo>
                  <a:pt x="208434" y="7715"/>
                </a:lnTo>
                <a:lnTo>
                  <a:pt x="200100" y="7640"/>
                </a:lnTo>
                <a:lnTo>
                  <a:pt x="172294" y="7615"/>
                </a:lnTo>
                <a:lnTo>
                  <a:pt x="166440" y="8459"/>
                </a:lnTo>
                <a:lnTo>
                  <a:pt x="160015" y="9873"/>
                </a:lnTo>
                <a:lnTo>
                  <a:pt x="153194" y="11659"/>
                </a:lnTo>
                <a:lnTo>
                  <a:pt x="146100" y="13693"/>
                </a:lnTo>
                <a:lnTo>
                  <a:pt x="131440" y="18232"/>
                </a:lnTo>
                <a:lnTo>
                  <a:pt x="123974" y="19770"/>
                </a:lnTo>
                <a:lnTo>
                  <a:pt x="116458" y="20787"/>
                </a:lnTo>
                <a:lnTo>
                  <a:pt x="108918" y="21481"/>
                </a:lnTo>
                <a:lnTo>
                  <a:pt x="102171" y="22796"/>
                </a:lnTo>
                <a:lnTo>
                  <a:pt x="95995" y="24507"/>
                </a:lnTo>
                <a:lnTo>
                  <a:pt x="90190" y="26492"/>
                </a:lnTo>
                <a:lnTo>
                  <a:pt x="85477" y="28675"/>
                </a:lnTo>
                <a:lnTo>
                  <a:pt x="81484" y="30957"/>
                </a:lnTo>
                <a:lnTo>
                  <a:pt x="73025" y="36687"/>
                </a:lnTo>
                <a:lnTo>
                  <a:pt x="73174" y="37158"/>
                </a:lnTo>
                <a:lnTo>
                  <a:pt x="74142" y="37480"/>
                </a:lnTo>
                <a:lnTo>
                  <a:pt x="78284" y="37828"/>
                </a:lnTo>
                <a:lnTo>
                  <a:pt x="85775" y="37976"/>
                </a:lnTo>
                <a:lnTo>
                  <a:pt x="114325" y="38076"/>
                </a:lnTo>
                <a:lnTo>
                  <a:pt x="120179" y="37232"/>
                </a:lnTo>
                <a:lnTo>
                  <a:pt x="126628" y="35843"/>
                </a:lnTo>
                <a:lnTo>
                  <a:pt x="133474" y="34057"/>
                </a:lnTo>
                <a:lnTo>
                  <a:pt x="141412" y="31155"/>
                </a:lnTo>
                <a:lnTo>
                  <a:pt x="150094" y="27558"/>
                </a:lnTo>
                <a:lnTo>
                  <a:pt x="159271" y="23441"/>
                </a:lnTo>
                <a:lnTo>
                  <a:pt x="167928" y="19869"/>
                </a:lnTo>
                <a:lnTo>
                  <a:pt x="176238" y="16620"/>
                </a:lnTo>
                <a:lnTo>
                  <a:pt x="184324" y="13618"/>
                </a:lnTo>
                <a:lnTo>
                  <a:pt x="190550" y="10766"/>
                </a:lnTo>
                <a:lnTo>
                  <a:pt x="195561" y="8037"/>
                </a:lnTo>
                <a:lnTo>
                  <a:pt x="199753" y="5358"/>
                </a:lnTo>
                <a:lnTo>
                  <a:pt x="206648" y="2382"/>
                </a:lnTo>
                <a:lnTo>
                  <a:pt x="213941" y="472"/>
                </a:lnTo>
                <a:lnTo>
                  <a:pt x="220613" y="100"/>
                </a:lnTo>
                <a:lnTo>
                  <a:pt x="222126" y="25"/>
                </a:lnTo>
                <a:lnTo>
                  <a:pt x="218951" y="0"/>
                </a:lnTo>
                <a:lnTo>
                  <a:pt x="217860" y="844"/>
                </a:lnTo>
                <a:lnTo>
                  <a:pt x="217165" y="2258"/>
                </a:lnTo>
                <a:lnTo>
                  <a:pt x="216669" y="4044"/>
                </a:lnTo>
                <a:lnTo>
                  <a:pt x="213891" y="8285"/>
                </a:lnTo>
                <a:lnTo>
                  <a:pt x="208980" y="13841"/>
                </a:lnTo>
                <a:lnTo>
                  <a:pt x="201166" y="21953"/>
                </a:lnTo>
                <a:lnTo>
                  <a:pt x="196702" y="27335"/>
                </a:lnTo>
                <a:lnTo>
                  <a:pt x="192038" y="33462"/>
                </a:lnTo>
                <a:lnTo>
                  <a:pt x="187226" y="40085"/>
                </a:lnTo>
                <a:lnTo>
                  <a:pt x="183183" y="47030"/>
                </a:lnTo>
                <a:lnTo>
                  <a:pt x="179636" y="54223"/>
                </a:lnTo>
                <a:lnTo>
                  <a:pt x="176436" y="61541"/>
                </a:lnTo>
                <a:lnTo>
                  <a:pt x="173435" y="68957"/>
                </a:lnTo>
                <a:lnTo>
                  <a:pt x="167854" y="83989"/>
                </a:lnTo>
                <a:lnTo>
                  <a:pt x="164356" y="91555"/>
                </a:lnTo>
                <a:lnTo>
                  <a:pt x="160313" y="99145"/>
                </a:lnTo>
                <a:lnTo>
                  <a:pt x="155923" y="106735"/>
                </a:lnTo>
                <a:lnTo>
                  <a:pt x="152996" y="115169"/>
                </a:lnTo>
                <a:lnTo>
                  <a:pt x="151036" y="124198"/>
                </a:lnTo>
                <a:lnTo>
                  <a:pt x="149746" y="133598"/>
                </a:lnTo>
                <a:lnTo>
                  <a:pt x="148035" y="142404"/>
                </a:lnTo>
                <a:lnTo>
                  <a:pt x="146050" y="150813"/>
                </a:lnTo>
                <a:lnTo>
                  <a:pt x="143868" y="158949"/>
                </a:lnTo>
                <a:lnTo>
                  <a:pt x="142429" y="166936"/>
                </a:lnTo>
                <a:lnTo>
                  <a:pt x="141462" y="174774"/>
                </a:lnTo>
                <a:lnTo>
                  <a:pt x="140817" y="182563"/>
                </a:lnTo>
                <a:lnTo>
                  <a:pt x="140395" y="189434"/>
                </a:lnTo>
                <a:lnTo>
                  <a:pt x="139899" y="201588"/>
                </a:lnTo>
                <a:lnTo>
                  <a:pt x="139601" y="222350"/>
                </a:lnTo>
                <a:lnTo>
                  <a:pt x="139552" y="229493"/>
                </a:lnTo>
                <a:lnTo>
                  <a:pt x="137865" y="232569"/>
                </a:lnTo>
                <a:lnTo>
                  <a:pt x="131440" y="238274"/>
                </a:lnTo>
                <a:lnTo>
                  <a:pt x="128216" y="239266"/>
                </a:lnTo>
                <a:lnTo>
                  <a:pt x="125214" y="239093"/>
                </a:lnTo>
                <a:lnTo>
                  <a:pt x="118765" y="236662"/>
                </a:lnTo>
                <a:lnTo>
                  <a:pt x="114672" y="234802"/>
                </a:lnTo>
                <a:lnTo>
                  <a:pt x="110257" y="232743"/>
                </a:lnTo>
                <a:lnTo>
                  <a:pt x="104775" y="229667"/>
                </a:lnTo>
                <a:lnTo>
                  <a:pt x="98574" y="225922"/>
                </a:lnTo>
                <a:lnTo>
                  <a:pt x="84932" y="217240"/>
                </a:lnTo>
                <a:lnTo>
                  <a:pt x="70396" y="207740"/>
                </a:lnTo>
                <a:lnTo>
                  <a:pt x="62955" y="201142"/>
                </a:lnTo>
                <a:lnTo>
                  <a:pt x="55464" y="193353"/>
                </a:lnTo>
                <a:lnTo>
                  <a:pt x="47923" y="184795"/>
                </a:lnTo>
                <a:lnTo>
                  <a:pt x="41201" y="176535"/>
                </a:lnTo>
                <a:lnTo>
                  <a:pt x="35025" y="168474"/>
                </a:lnTo>
                <a:lnTo>
                  <a:pt x="29220" y="160586"/>
                </a:lnTo>
                <a:lnTo>
                  <a:pt x="23664" y="151929"/>
                </a:lnTo>
                <a:lnTo>
                  <a:pt x="18257" y="142776"/>
                </a:lnTo>
                <a:lnTo>
                  <a:pt x="12948" y="133276"/>
                </a:lnTo>
                <a:lnTo>
                  <a:pt x="8583" y="122709"/>
                </a:lnTo>
                <a:lnTo>
                  <a:pt x="4813" y="111448"/>
                </a:lnTo>
                <a:lnTo>
                  <a:pt x="1464" y="99690"/>
                </a:lnTo>
                <a:lnTo>
                  <a:pt x="75" y="88479"/>
                </a:lnTo>
                <a:lnTo>
                  <a:pt x="0" y="77614"/>
                </a:lnTo>
                <a:lnTo>
                  <a:pt x="794" y="66973"/>
                </a:lnTo>
                <a:lnTo>
                  <a:pt x="1662" y="50652"/>
                </a:lnTo>
                <a:lnTo>
                  <a:pt x="2059" y="37753"/>
                </a:lnTo>
                <a:lnTo>
                  <a:pt x="2357" y="1523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127"/>
          <p:cNvSpPr/>
          <p:nvPr/>
        </p:nvSpPr>
        <p:spPr>
          <a:xfrm>
            <a:off x="354095993" y="352256303"/>
            <a:ext cx="220961" cy="257077"/>
          </a:xfrm>
          <a:custGeom>
            <a:avLst/>
            <a:gdLst/>
            <a:ahLst/>
            <a:cxnLst/>
            <a:rect l="0" t="0" r="0" b="0"/>
            <a:pathLst>
              <a:path w="220961" h="257077">
                <a:moveTo>
                  <a:pt x="30460" y="7591"/>
                </a:moveTo>
                <a:lnTo>
                  <a:pt x="34503" y="3547"/>
                </a:lnTo>
                <a:lnTo>
                  <a:pt x="36537" y="2357"/>
                </a:lnTo>
                <a:lnTo>
                  <a:pt x="42614" y="695"/>
                </a:lnTo>
                <a:lnTo>
                  <a:pt x="45615" y="199"/>
                </a:lnTo>
                <a:lnTo>
                  <a:pt x="52536" y="0"/>
                </a:lnTo>
                <a:lnTo>
                  <a:pt x="52958" y="0"/>
                </a:lnTo>
                <a:lnTo>
                  <a:pt x="53255" y="6077"/>
                </a:lnTo>
                <a:lnTo>
                  <a:pt x="53280" y="10592"/>
                </a:lnTo>
                <a:lnTo>
                  <a:pt x="51048" y="17686"/>
                </a:lnTo>
                <a:lnTo>
                  <a:pt x="49262" y="21928"/>
                </a:lnTo>
                <a:lnTo>
                  <a:pt x="47228" y="27310"/>
                </a:lnTo>
                <a:lnTo>
                  <a:pt x="42713" y="40060"/>
                </a:lnTo>
                <a:lnTo>
                  <a:pt x="35396" y="61541"/>
                </a:lnTo>
                <a:lnTo>
                  <a:pt x="32915" y="70644"/>
                </a:lnTo>
                <a:lnTo>
                  <a:pt x="30385" y="80963"/>
                </a:lnTo>
                <a:lnTo>
                  <a:pt x="27880" y="92075"/>
                </a:lnTo>
                <a:lnTo>
                  <a:pt x="26193" y="102022"/>
                </a:lnTo>
                <a:lnTo>
                  <a:pt x="25077" y="111175"/>
                </a:lnTo>
                <a:lnTo>
                  <a:pt x="24333" y="119832"/>
                </a:lnTo>
                <a:lnTo>
                  <a:pt x="22994" y="129828"/>
                </a:lnTo>
                <a:lnTo>
                  <a:pt x="21232" y="140742"/>
                </a:lnTo>
                <a:lnTo>
                  <a:pt x="19223" y="152227"/>
                </a:lnTo>
                <a:lnTo>
                  <a:pt x="17040" y="162446"/>
                </a:lnTo>
                <a:lnTo>
                  <a:pt x="14734" y="171798"/>
                </a:lnTo>
                <a:lnTo>
                  <a:pt x="12352" y="180554"/>
                </a:lnTo>
                <a:lnTo>
                  <a:pt x="10765" y="188938"/>
                </a:lnTo>
                <a:lnTo>
                  <a:pt x="9723" y="197074"/>
                </a:lnTo>
                <a:lnTo>
                  <a:pt x="9004" y="205036"/>
                </a:lnTo>
                <a:lnTo>
                  <a:pt x="7689" y="212031"/>
                </a:lnTo>
                <a:lnTo>
                  <a:pt x="5978" y="218406"/>
                </a:lnTo>
                <a:lnTo>
                  <a:pt x="3968" y="224334"/>
                </a:lnTo>
                <a:lnTo>
                  <a:pt x="2629" y="229989"/>
                </a:lnTo>
                <a:lnTo>
                  <a:pt x="1761" y="235446"/>
                </a:lnTo>
                <a:lnTo>
                  <a:pt x="1165" y="240779"/>
                </a:lnTo>
                <a:lnTo>
                  <a:pt x="769" y="245170"/>
                </a:lnTo>
                <a:lnTo>
                  <a:pt x="322" y="252314"/>
                </a:lnTo>
                <a:lnTo>
                  <a:pt x="74" y="257076"/>
                </a:lnTo>
                <a:lnTo>
                  <a:pt x="49" y="256878"/>
                </a:lnTo>
                <a:lnTo>
                  <a:pt x="0" y="254422"/>
                </a:lnTo>
                <a:lnTo>
                  <a:pt x="2257" y="248246"/>
                </a:lnTo>
                <a:lnTo>
                  <a:pt x="4043" y="244227"/>
                </a:lnTo>
                <a:lnTo>
                  <a:pt x="8260" y="235248"/>
                </a:lnTo>
                <a:lnTo>
                  <a:pt x="10591" y="230485"/>
                </a:lnTo>
                <a:lnTo>
                  <a:pt x="12972" y="223937"/>
                </a:lnTo>
                <a:lnTo>
                  <a:pt x="15403" y="216173"/>
                </a:lnTo>
                <a:lnTo>
                  <a:pt x="20389" y="199356"/>
                </a:lnTo>
                <a:lnTo>
                  <a:pt x="25424" y="183406"/>
                </a:lnTo>
                <a:lnTo>
                  <a:pt x="27954" y="174774"/>
                </a:lnTo>
                <a:lnTo>
                  <a:pt x="33015" y="156121"/>
                </a:lnTo>
                <a:lnTo>
                  <a:pt x="35545" y="148109"/>
                </a:lnTo>
                <a:lnTo>
                  <a:pt x="38075" y="141065"/>
                </a:lnTo>
                <a:lnTo>
                  <a:pt x="40630" y="134665"/>
                </a:lnTo>
                <a:lnTo>
                  <a:pt x="43160" y="129580"/>
                </a:lnTo>
                <a:lnTo>
                  <a:pt x="48245" y="121643"/>
                </a:lnTo>
                <a:lnTo>
                  <a:pt x="53305" y="115293"/>
                </a:lnTo>
                <a:lnTo>
                  <a:pt x="55860" y="112415"/>
                </a:lnTo>
                <a:lnTo>
                  <a:pt x="59233" y="110505"/>
                </a:lnTo>
                <a:lnTo>
                  <a:pt x="63202" y="109215"/>
                </a:lnTo>
                <a:lnTo>
                  <a:pt x="67518" y="108372"/>
                </a:lnTo>
                <a:lnTo>
                  <a:pt x="71263" y="107801"/>
                </a:lnTo>
                <a:lnTo>
                  <a:pt x="77663" y="107157"/>
                </a:lnTo>
                <a:lnTo>
                  <a:pt x="81409" y="107851"/>
                </a:lnTo>
                <a:lnTo>
                  <a:pt x="85576" y="109141"/>
                </a:lnTo>
                <a:lnTo>
                  <a:pt x="90065" y="110852"/>
                </a:lnTo>
                <a:lnTo>
                  <a:pt x="94753" y="112837"/>
                </a:lnTo>
                <a:lnTo>
                  <a:pt x="104477" y="117302"/>
                </a:lnTo>
                <a:lnTo>
                  <a:pt x="108595" y="120526"/>
                </a:lnTo>
                <a:lnTo>
                  <a:pt x="112166" y="124371"/>
                </a:lnTo>
                <a:lnTo>
                  <a:pt x="115416" y="128637"/>
                </a:lnTo>
                <a:lnTo>
                  <a:pt x="120104" y="133995"/>
                </a:lnTo>
                <a:lnTo>
                  <a:pt x="125784" y="140122"/>
                </a:lnTo>
                <a:lnTo>
                  <a:pt x="132109" y="146745"/>
                </a:lnTo>
                <a:lnTo>
                  <a:pt x="137170" y="152872"/>
                </a:lnTo>
                <a:lnTo>
                  <a:pt x="141386" y="158626"/>
                </a:lnTo>
                <a:lnTo>
                  <a:pt x="145057" y="164158"/>
                </a:lnTo>
                <a:lnTo>
                  <a:pt x="148332" y="169540"/>
                </a:lnTo>
                <a:lnTo>
                  <a:pt x="151383" y="174824"/>
                </a:lnTo>
                <a:lnTo>
                  <a:pt x="154260" y="180058"/>
                </a:lnTo>
                <a:lnTo>
                  <a:pt x="157857" y="185217"/>
                </a:lnTo>
                <a:lnTo>
                  <a:pt x="161949" y="190351"/>
                </a:lnTo>
                <a:lnTo>
                  <a:pt x="166389" y="195486"/>
                </a:lnTo>
                <a:lnTo>
                  <a:pt x="171028" y="199752"/>
                </a:lnTo>
                <a:lnTo>
                  <a:pt x="175815" y="203424"/>
                </a:lnTo>
                <a:lnTo>
                  <a:pt x="180702" y="206723"/>
                </a:lnTo>
                <a:lnTo>
                  <a:pt x="186506" y="209774"/>
                </a:lnTo>
                <a:lnTo>
                  <a:pt x="192906" y="212651"/>
                </a:lnTo>
                <a:lnTo>
                  <a:pt x="199727" y="215429"/>
                </a:lnTo>
                <a:lnTo>
                  <a:pt x="205110" y="217265"/>
                </a:lnTo>
                <a:lnTo>
                  <a:pt x="209550" y="218505"/>
                </a:lnTo>
                <a:lnTo>
                  <a:pt x="220960" y="2209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128"/>
          <p:cNvSpPr/>
          <p:nvPr/>
        </p:nvSpPr>
        <p:spPr>
          <a:xfrm>
            <a:off x="354400768" y="352202973"/>
            <a:ext cx="45716" cy="281907"/>
          </a:xfrm>
          <a:custGeom>
            <a:avLst/>
            <a:gdLst/>
            <a:ahLst/>
            <a:cxnLst/>
            <a:rect l="0" t="0" r="0" b="0"/>
            <a:pathLst>
              <a:path w="45716" h="281907">
                <a:moveTo>
                  <a:pt x="45715" y="7590"/>
                </a:moveTo>
                <a:lnTo>
                  <a:pt x="45715" y="0"/>
                </a:lnTo>
                <a:lnTo>
                  <a:pt x="45715" y="14635"/>
                </a:lnTo>
                <a:lnTo>
                  <a:pt x="44871" y="20737"/>
                </a:lnTo>
                <a:lnTo>
                  <a:pt x="43458" y="28203"/>
                </a:lnTo>
                <a:lnTo>
                  <a:pt x="41672" y="36587"/>
                </a:lnTo>
                <a:lnTo>
                  <a:pt x="40481" y="45542"/>
                </a:lnTo>
                <a:lnTo>
                  <a:pt x="39687" y="54918"/>
                </a:lnTo>
                <a:lnTo>
                  <a:pt x="39166" y="64542"/>
                </a:lnTo>
                <a:lnTo>
                  <a:pt x="37108" y="74340"/>
                </a:lnTo>
                <a:lnTo>
                  <a:pt x="34057" y="84262"/>
                </a:lnTo>
                <a:lnTo>
                  <a:pt x="30336" y="94258"/>
                </a:lnTo>
                <a:lnTo>
                  <a:pt x="26987" y="105172"/>
                </a:lnTo>
                <a:lnTo>
                  <a:pt x="23911" y="116657"/>
                </a:lnTo>
                <a:lnTo>
                  <a:pt x="21034" y="128563"/>
                </a:lnTo>
                <a:lnTo>
                  <a:pt x="19099" y="139899"/>
                </a:lnTo>
                <a:lnTo>
                  <a:pt x="17810" y="150813"/>
                </a:lnTo>
                <a:lnTo>
                  <a:pt x="16966" y="161504"/>
                </a:lnTo>
                <a:lnTo>
                  <a:pt x="15528" y="171996"/>
                </a:lnTo>
                <a:lnTo>
                  <a:pt x="13742" y="182389"/>
                </a:lnTo>
                <a:lnTo>
                  <a:pt x="11708" y="192708"/>
                </a:lnTo>
                <a:lnTo>
                  <a:pt x="10343" y="202109"/>
                </a:lnTo>
                <a:lnTo>
                  <a:pt x="9426" y="210939"/>
                </a:lnTo>
                <a:lnTo>
                  <a:pt x="8830" y="219348"/>
                </a:lnTo>
                <a:lnTo>
                  <a:pt x="7590" y="227509"/>
                </a:lnTo>
                <a:lnTo>
                  <a:pt x="5903" y="235471"/>
                </a:lnTo>
                <a:lnTo>
                  <a:pt x="3944" y="243334"/>
                </a:lnTo>
                <a:lnTo>
                  <a:pt x="2629" y="250280"/>
                </a:lnTo>
                <a:lnTo>
                  <a:pt x="1761" y="256580"/>
                </a:lnTo>
                <a:lnTo>
                  <a:pt x="1166" y="262483"/>
                </a:lnTo>
                <a:lnTo>
                  <a:pt x="769" y="267271"/>
                </a:lnTo>
                <a:lnTo>
                  <a:pt x="521" y="271289"/>
                </a:lnTo>
                <a:lnTo>
                  <a:pt x="0" y="28190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129"/>
          <p:cNvSpPr/>
          <p:nvPr/>
        </p:nvSpPr>
        <p:spPr>
          <a:xfrm>
            <a:off x="354333349" y="352340515"/>
            <a:ext cx="166490" cy="30065"/>
          </a:xfrm>
          <a:custGeom>
            <a:avLst/>
            <a:gdLst/>
            <a:ahLst/>
            <a:cxnLst/>
            <a:rect l="0" t="0" r="0" b="0"/>
            <a:pathLst>
              <a:path w="166490" h="30065">
                <a:moveTo>
                  <a:pt x="14089" y="30064"/>
                </a:moveTo>
                <a:lnTo>
                  <a:pt x="14089" y="26020"/>
                </a:lnTo>
                <a:lnTo>
                  <a:pt x="13245" y="23986"/>
                </a:lnTo>
                <a:lnTo>
                  <a:pt x="11831" y="21779"/>
                </a:lnTo>
                <a:lnTo>
                  <a:pt x="7515" y="16198"/>
                </a:lnTo>
                <a:lnTo>
                  <a:pt x="6325" y="14908"/>
                </a:lnTo>
                <a:lnTo>
                  <a:pt x="2728" y="11187"/>
                </a:lnTo>
                <a:lnTo>
                  <a:pt x="1438" y="9004"/>
                </a:lnTo>
                <a:lnTo>
                  <a:pt x="570" y="6722"/>
                </a:lnTo>
                <a:lnTo>
                  <a:pt x="0" y="4341"/>
                </a:lnTo>
                <a:lnTo>
                  <a:pt x="446" y="2754"/>
                </a:lnTo>
                <a:lnTo>
                  <a:pt x="1612" y="1712"/>
                </a:lnTo>
                <a:lnTo>
                  <a:pt x="3224" y="992"/>
                </a:lnTo>
                <a:lnTo>
                  <a:pt x="6002" y="521"/>
                </a:lnTo>
                <a:lnTo>
                  <a:pt x="9549" y="223"/>
                </a:lnTo>
                <a:lnTo>
                  <a:pt x="13593" y="0"/>
                </a:lnTo>
                <a:lnTo>
                  <a:pt x="18826" y="720"/>
                </a:lnTo>
                <a:lnTo>
                  <a:pt x="24879" y="2034"/>
                </a:lnTo>
                <a:lnTo>
                  <a:pt x="31427" y="3746"/>
                </a:lnTo>
                <a:lnTo>
                  <a:pt x="39191" y="4912"/>
                </a:lnTo>
                <a:lnTo>
                  <a:pt x="47749" y="5681"/>
                </a:lnTo>
                <a:lnTo>
                  <a:pt x="56852" y="6177"/>
                </a:lnTo>
                <a:lnTo>
                  <a:pt x="67146" y="7367"/>
                </a:lnTo>
                <a:lnTo>
                  <a:pt x="78234" y="9004"/>
                </a:lnTo>
                <a:lnTo>
                  <a:pt x="89867" y="10939"/>
                </a:lnTo>
                <a:lnTo>
                  <a:pt x="101029" y="13097"/>
                </a:lnTo>
                <a:lnTo>
                  <a:pt x="122436" y="17736"/>
                </a:lnTo>
                <a:lnTo>
                  <a:pt x="132035" y="19298"/>
                </a:lnTo>
                <a:lnTo>
                  <a:pt x="140965" y="20340"/>
                </a:lnTo>
                <a:lnTo>
                  <a:pt x="166489" y="22448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130"/>
          <p:cNvSpPr/>
          <p:nvPr/>
        </p:nvSpPr>
        <p:spPr>
          <a:xfrm>
            <a:off x="354684831" y="352332503"/>
            <a:ext cx="645568" cy="158354"/>
          </a:xfrm>
          <a:custGeom>
            <a:avLst/>
            <a:gdLst/>
            <a:ahLst/>
            <a:cxnLst/>
            <a:rect l="0" t="0" r="0" b="0"/>
            <a:pathLst>
              <a:path w="645568" h="158354">
                <a:moveTo>
                  <a:pt x="218852" y="7591"/>
                </a:moveTo>
                <a:lnTo>
                  <a:pt x="218852" y="3547"/>
                </a:lnTo>
                <a:lnTo>
                  <a:pt x="218008" y="2357"/>
                </a:lnTo>
                <a:lnTo>
                  <a:pt x="216595" y="1563"/>
                </a:lnTo>
                <a:lnTo>
                  <a:pt x="212303" y="298"/>
                </a:lnTo>
                <a:lnTo>
                  <a:pt x="192212" y="0"/>
                </a:lnTo>
                <a:lnTo>
                  <a:pt x="182736" y="0"/>
                </a:lnTo>
                <a:lnTo>
                  <a:pt x="177850" y="1687"/>
                </a:lnTo>
                <a:lnTo>
                  <a:pt x="172889" y="4490"/>
                </a:lnTo>
                <a:lnTo>
                  <a:pt x="167903" y="8062"/>
                </a:lnTo>
                <a:lnTo>
                  <a:pt x="161181" y="11311"/>
                </a:lnTo>
                <a:lnTo>
                  <a:pt x="153318" y="14313"/>
                </a:lnTo>
                <a:lnTo>
                  <a:pt x="144686" y="17140"/>
                </a:lnTo>
                <a:lnTo>
                  <a:pt x="136376" y="20737"/>
                </a:lnTo>
                <a:lnTo>
                  <a:pt x="128315" y="24830"/>
                </a:lnTo>
                <a:lnTo>
                  <a:pt x="120402" y="29245"/>
                </a:lnTo>
                <a:lnTo>
                  <a:pt x="111720" y="34727"/>
                </a:lnTo>
                <a:lnTo>
                  <a:pt x="102567" y="40928"/>
                </a:lnTo>
                <a:lnTo>
                  <a:pt x="93067" y="47601"/>
                </a:lnTo>
                <a:lnTo>
                  <a:pt x="83344" y="53727"/>
                </a:lnTo>
                <a:lnTo>
                  <a:pt x="73496" y="59532"/>
                </a:lnTo>
                <a:lnTo>
                  <a:pt x="63525" y="65088"/>
                </a:lnTo>
                <a:lnTo>
                  <a:pt x="54347" y="71314"/>
                </a:lnTo>
                <a:lnTo>
                  <a:pt x="45690" y="78011"/>
                </a:lnTo>
                <a:lnTo>
                  <a:pt x="37356" y="85031"/>
                </a:lnTo>
                <a:lnTo>
                  <a:pt x="30138" y="91381"/>
                </a:lnTo>
                <a:lnTo>
                  <a:pt x="17587" y="102989"/>
                </a:lnTo>
                <a:lnTo>
                  <a:pt x="12700" y="108446"/>
                </a:lnTo>
                <a:lnTo>
                  <a:pt x="8607" y="113779"/>
                </a:lnTo>
                <a:lnTo>
                  <a:pt x="5035" y="119013"/>
                </a:lnTo>
                <a:lnTo>
                  <a:pt x="2654" y="124222"/>
                </a:lnTo>
                <a:lnTo>
                  <a:pt x="1067" y="129382"/>
                </a:lnTo>
                <a:lnTo>
                  <a:pt x="0" y="134491"/>
                </a:lnTo>
                <a:lnTo>
                  <a:pt x="149" y="138758"/>
                </a:lnTo>
                <a:lnTo>
                  <a:pt x="1067" y="142454"/>
                </a:lnTo>
                <a:lnTo>
                  <a:pt x="2555" y="145777"/>
                </a:lnTo>
                <a:lnTo>
                  <a:pt x="5234" y="148828"/>
                </a:lnTo>
                <a:lnTo>
                  <a:pt x="8707" y="151706"/>
                </a:lnTo>
                <a:lnTo>
                  <a:pt x="12725" y="154459"/>
                </a:lnTo>
                <a:lnTo>
                  <a:pt x="23937" y="157535"/>
                </a:lnTo>
                <a:lnTo>
                  <a:pt x="30485" y="158353"/>
                </a:lnTo>
                <a:lnTo>
                  <a:pt x="44549" y="157014"/>
                </a:lnTo>
                <a:lnTo>
                  <a:pt x="82352" y="149250"/>
                </a:lnTo>
                <a:lnTo>
                  <a:pt x="93985" y="145207"/>
                </a:lnTo>
                <a:lnTo>
                  <a:pt x="105990" y="139973"/>
                </a:lnTo>
                <a:lnTo>
                  <a:pt x="118194" y="133946"/>
                </a:lnTo>
                <a:lnTo>
                  <a:pt x="129753" y="127397"/>
                </a:lnTo>
                <a:lnTo>
                  <a:pt x="140816" y="120477"/>
                </a:lnTo>
                <a:lnTo>
                  <a:pt x="151606" y="113333"/>
                </a:lnTo>
                <a:lnTo>
                  <a:pt x="172591" y="98624"/>
                </a:lnTo>
                <a:lnTo>
                  <a:pt x="182935" y="91133"/>
                </a:lnTo>
                <a:lnTo>
                  <a:pt x="193229" y="84460"/>
                </a:lnTo>
                <a:lnTo>
                  <a:pt x="203448" y="78309"/>
                </a:lnTo>
                <a:lnTo>
                  <a:pt x="213668" y="72529"/>
                </a:lnTo>
                <a:lnTo>
                  <a:pt x="223019" y="66973"/>
                </a:lnTo>
                <a:lnTo>
                  <a:pt x="240184" y="56282"/>
                </a:lnTo>
                <a:lnTo>
                  <a:pt x="247476" y="51073"/>
                </a:lnTo>
                <a:lnTo>
                  <a:pt x="254025" y="45889"/>
                </a:lnTo>
                <a:lnTo>
                  <a:pt x="260077" y="40754"/>
                </a:lnTo>
                <a:lnTo>
                  <a:pt x="264964" y="36463"/>
                </a:lnTo>
                <a:lnTo>
                  <a:pt x="272653" y="29468"/>
                </a:lnTo>
                <a:lnTo>
                  <a:pt x="278904" y="23515"/>
                </a:lnTo>
                <a:lnTo>
                  <a:pt x="287288" y="15354"/>
                </a:lnTo>
                <a:lnTo>
                  <a:pt x="287362" y="19794"/>
                </a:lnTo>
                <a:lnTo>
                  <a:pt x="287437" y="58787"/>
                </a:lnTo>
                <a:lnTo>
                  <a:pt x="288280" y="63748"/>
                </a:lnTo>
                <a:lnTo>
                  <a:pt x="289694" y="68734"/>
                </a:lnTo>
                <a:lnTo>
                  <a:pt x="291480" y="73745"/>
                </a:lnTo>
                <a:lnTo>
                  <a:pt x="293514" y="78805"/>
                </a:lnTo>
                <a:lnTo>
                  <a:pt x="295722" y="83840"/>
                </a:lnTo>
                <a:lnTo>
                  <a:pt x="298053" y="88925"/>
                </a:lnTo>
                <a:lnTo>
                  <a:pt x="301278" y="93142"/>
                </a:lnTo>
                <a:lnTo>
                  <a:pt x="305123" y="96788"/>
                </a:lnTo>
                <a:lnTo>
                  <a:pt x="309389" y="100087"/>
                </a:lnTo>
                <a:lnTo>
                  <a:pt x="313928" y="102270"/>
                </a:lnTo>
                <a:lnTo>
                  <a:pt x="323478" y="104701"/>
                </a:lnTo>
                <a:lnTo>
                  <a:pt x="338386" y="106090"/>
                </a:lnTo>
                <a:lnTo>
                  <a:pt x="348456" y="104155"/>
                </a:lnTo>
                <a:lnTo>
                  <a:pt x="372765" y="95994"/>
                </a:lnTo>
                <a:lnTo>
                  <a:pt x="379040" y="92795"/>
                </a:lnTo>
                <a:lnTo>
                  <a:pt x="384919" y="88950"/>
                </a:lnTo>
                <a:lnTo>
                  <a:pt x="390525" y="84684"/>
                </a:lnTo>
                <a:lnTo>
                  <a:pt x="395957" y="80169"/>
                </a:lnTo>
                <a:lnTo>
                  <a:pt x="401265" y="75456"/>
                </a:lnTo>
                <a:lnTo>
                  <a:pt x="406499" y="70619"/>
                </a:lnTo>
                <a:lnTo>
                  <a:pt x="411683" y="66551"/>
                </a:lnTo>
                <a:lnTo>
                  <a:pt x="416843" y="62979"/>
                </a:lnTo>
                <a:lnTo>
                  <a:pt x="421977" y="59755"/>
                </a:lnTo>
                <a:lnTo>
                  <a:pt x="427087" y="56778"/>
                </a:lnTo>
                <a:lnTo>
                  <a:pt x="432172" y="53926"/>
                </a:lnTo>
                <a:lnTo>
                  <a:pt x="442367" y="48518"/>
                </a:lnTo>
                <a:lnTo>
                  <a:pt x="452537" y="43285"/>
                </a:lnTo>
                <a:lnTo>
                  <a:pt x="455910" y="40705"/>
                </a:lnTo>
                <a:lnTo>
                  <a:pt x="458167" y="38125"/>
                </a:lnTo>
                <a:lnTo>
                  <a:pt x="459681" y="35570"/>
                </a:lnTo>
                <a:lnTo>
                  <a:pt x="461541" y="33859"/>
                </a:lnTo>
                <a:lnTo>
                  <a:pt x="463624" y="32743"/>
                </a:lnTo>
                <a:lnTo>
                  <a:pt x="468189" y="31477"/>
                </a:lnTo>
                <a:lnTo>
                  <a:pt x="473050" y="30907"/>
                </a:lnTo>
                <a:lnTo>
                  <a:pt x="474663" y="31601"/>
                </a:lnTo>
                <a:lnTo>
                  <a:pt x="475754" y="32916"/>
                </a:lnTo>
                <a:lnTo>
                  <a:pt x="476498" y="34628"/>
                </a:lnTo>
                <a:lnTo>
                  <a:pt x="479549" y="38820"/>
                </a:lnTo>
                <a:lnTo>
                  <a:pt x="481558" y="41102"/>
                </a:lnTo>
                <a:lnTo>
                  <a:pt x="482898" y="44326"/>
                </a:lnTo>
                <a:lnTo>
                  <a:pt x="483791" y="48171"/>
                </a:lnTo>
                <a:lnTo>
                  <a:pt x="484361" y="52437"/>
                </a:lnTo>
                <a:lnTo>
                  <a:pt x="485601" y="56952"/>
                </a:lnTo>
                <a:lnTo>
                  <a:pt x="487288" y="61665"/>
                </a:lnTo>
                <a:lnTo>
                  <a:pt x="489248" y="66502"/>
                </a:lnTo>
                <a:lnTo>
                  <a:pt x="490562" y="70570"/>
                </a:lnTo>
                <a:lnTo>
                  <a:pt x="491431" y="74142"/>
                </a:lnTo>
                <a:lnTo>
                  <a:pt x="492026" y="77366"/>
                </a:lnTo>
                <a:lnTo>
                  <a:pt x="493241" y="80343"/>
                </a:lnTo>
                <a:lnTo>
                  <a:pt x="494928" y="83195"/>
                </a:lnTo>
                <a:lnTo>
                  <a:pt x="496888" y="85949"/>
                </a:lnTo>
                <a:lnTo>
                  <a:pt x="499021" y="88603"/>
                </a:lnTo>
                <a:lnTo>
                  <a:pt x="501303" y="91232"/>
                </a:lnTo>
                <a:lnTo>
                  <a:pt x="503684" y="93836"/>
                </a:lnTo>
                <a:lnTo>
                  <a:pt x="506115" y="95573"/>
                </a:lnTo>
                <a:lnTo>
                  <a:pt x="511051" y="97508"/>
                </a:lnTo>
                <a:lnTo>
                  <a:pt x="518616" y="98574"/>
                </a:lnTo>
                <a:lnTo>
                  <a:pt x="530250" y="98897"/>
                </a:lnTo>
                <a:lnTo>
                  <a:pt x="539576" y="96714"/>
                </a:lnTo>
                <a:lnTo>
                  <a:pt x="549349" y="92919"/>
                </a:lnTo>
                <a:lnTo>
                  <a:pt x="559346" y="88429"/>
                </a:lnTo>
                <a:lnTo>
                  <a:pt x="564381" y="85180"/>
                </a:lnTo>
                <a:lnTo>
                  <a:pt x="569441" y="81335"/>
                </a:lnTo>
                <a:lnTo>
                  <a:pt x="574501" y="77068"/>
                </a:lnTo>
                <a:lnTo>
                  <a:pt x="579562" y="72554"/>
                </a:lnTo>
                <a:lnTo>
                  <a:pt x="589707" y="63004"/>
                </a:lnTo>
                <a:lnTo>
                  <a:pt x="594792" y="58911"/>
                </a:lnTo>
                <a:lnTo>
                  <a:pt x="599852" y="55364"/>
                </a:lnTo>
                <a:lnTo>
                  <a:pt x="604937" y="52140"/>
                </a:lnTo>
                <a:lnTo>
                  <a:pt x="609178" y="49138"/>
                </a:lnTo>
                <a:lnTo>
                  <a:pt x="612849" y="46311"/>
                </a:lnTo>
                <a:lnTo>
                  <a:pt x="616124" y="43557"/>
                </a:lnTo>
                <a:lnTo>
                  <a:pt x="622052" y="40506"/>
                </a:lnTo>
                <a:lnTo>
                  <a:pt x="628700" y="38572"/>
                </a:lnTo>
                <a:lnTo>
                  <a:pt x="633909" y="38224"/>
                </a:lnTo>
                <a:lnTo>
                  <a:pt x="635248" y="39018"/>
                </a:lnTo>
                <a:lnTo>
                  <a:pt x="636166" y="40407"/>
                </a:lnTo>
                <a:lnTo>
                  <a:pt x="636761" y="42168"/>
                </a:lnTo>
                <a:lnTo>
                  <a:pt x="638001" y="43334"/>
                </a:lnTo>
                <a:lnTo>
                  <a:pt x="639688" y="44128"/>
                </a:lnTo>
                <a:lnTo>
                  <a:pt x="645567" y="4569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131"/>
          <p:cNvSpPr/>
          <p:nvPr/>
        </p:nvSpPr>
        <p:spPr>
          <a:xfrm>
            <a:off x="355261838" y="352309782"/>
            <a:ext cx="226914" cy="334220"/>
          </a:xfrm>
          <a:custGeom>
            <a:avLst/>
            <a:gdLst/>
            <a:ahLst/>
            <a:cxnLst/>
            <a:rect l="0" t="0" r="0" b="0"/>
            <a:pathLst>
              <a:path w="226914" h="334220">
                <a:moveTo>
                  <a:pt x="121915" y="98897"/>
                </a:moveTo>
                <a:lnTo>
                  <a:pt x="121915" y="94853"/>
                </a:lnTo>
                <a:lnTo>
                  <a:pt x="123601" y="93663"/>
                </a:lnTo>
                <a:lnTo>
                  <a:pt x="130001" y="92348"/>
                </a:lnTo>
                <a:lnTo>
                  <a:pt x="132382" y="91133"/>
                </a:lnTo>
                <a:lnTo>
                  <a:pt x="133970" y="89496"/>
                </a:lnTo>
                <a:lnTo>
                  <a:pt x="135036" y="87561"/>
                </a:lnTo>
                <a:lnTo>
                  <a:pt x="140717" y="80864"/>
                </a:lnTo>
                <a:lnTo>
                  <a:pt x="148059" y="73100"/>
                </a:lnTo>
                <a:lnTo>
                  <a:pt x="154136" y="66824"/>
                </a:lnTo>
                <a:lnTo>
                  <a:pt x="156096" y="63128"/>
                </a:lnTo>
                <a:lnTo>
                  <a:pt x="158278" y="54496"/>
                </a:lnTo>
                <a:lnTo>
                  <a:pt x="161503" y="47278"/>
                </a:lnTo>
                <a:lnTo>
                  <a:pt x="163537" y="44153"/>
                </a:lnTo>
                <a:lnTo>
                  <a:pt x="165819" y="33933"/>
                </a:lnTo>
                <a:lnTo>
                  <a:pt x="166414" y="27657"/>
                </a:lnTo>
                <a:lnTo>
                  <a:pt x="165968" y="22622"/>
                </a:lnTo>
                <a:lnTo>
                  <a:pt x="164827" y="18405"/>
                </a:lnTo>
                <a:lnTo>
                  <a:pt x="161305" y="11485"/>
                </a:lnTo>
                <a:lnTo>
                  <a:pt x="156914" y="5581"/>
                </a:lnTo>
                <a:lnTo>
                  <a:pt x="153714" y="3671"/>
                </a:lnTo>
                <a:lnTo>
                  <a:pt x="149894" y="2381"/>
                </a:lnTo>
                <a:lnTo>
                  <a:pt x="145653" y="1538"/>
                </a:lnTo>
                <a:lnTo>
                  <a:pt x="141114" y="968"/>
                </a:lnTo>
                <a:lnTo>
                  <a:pt x="136401" y="596"/>
                </a:lnTo>
                <a:lnTo>
                  <a:pt x="131589" y="347"/>
                </a:lnTo>
                <a:lnTo>
                  <a:pt x="121691" y="75"/>
                </a:lnTo>
                <a:lnTo>
                  <a:pt x="116681" y="0"/>
                </a:lnTo>
                <a:lnTo>
                  <a:pt x="110802" y="1637"/>
                </a:lnTo>
                <a:lnTo>
                  <a:pt x="104353" y="4415"/>
                </a:lnTo>
                <a:lnTo>
                  <a:pt x="79772" y="17016"/>
                </a:lnTo>
                <a:lnTo>
                  <a:pt x="74339" y="20613"/>
                </a:lnTo>
                <a:lnTo>
                  <a:pt x="69031" y="24681"/>
                </a:lnTo>
                <a:lnTo>
                  <a:pt x="63797" y="29121"/>
                </a:lnTo>
                <a:lnTo>
                  <a:pt x="60300" y="33735"/>
                </a:lnTo>
                <a:lnTo>
                  <a:pt x="56430" y="43408"/>
                </a:lnTo>
                <a:lnTo>
                  <a:pt x="54719" y="51098"/>
                </a:lnTo>
                <a:lnTo>
                  <a:pt x="54248" y="54322"/>
                </a:lnTo>
                <a:lnTo>
                  <a:pt x="56009" y="62434"/>
                </a:lnTo>
                <a:lnTo>
                  <a:pt x="57646" y="66973"/>
                </a:lnTo>
                <a:lnTo>
                  <a:pt x="60449" y="70842"/>
                </a:lnTo>
                <a:lnTo>
                  <a:pt x="63996" y="74265"/>
                </a:lnTo>
                <a:lnTo>
                  <a:pt x="68064" y="77391"/>
                </a:lnTo>
                <a:lnTo>
                  <a:pt x="73322" y="79499"/>
                </a:lnTo>
                <a:lnTo>
                  <a:pt x="79350" y="80888"/>
                </a:lnTo>
                <a:lnTo>
                  <a:pt x="85923" y="81806"/>
                </a:lnTo>
                <a:lnTo>
                  <a:pt x="92844" y="83270"/>
                </a:lnTo>
                <a:lnTo>
                  <a:pt x="99987" y="85105"/>
                </a:lnTo>
                <a:lnTo>
                  <a:pt x="107305" y="87164"/>
                </a:lnTo>
                <a:lnTo>
                  <a:pt x="115565" y="87685"/>
                </a:lnTo>
                <a:lnTo>
                  <a:pt x="124445" y="87189"/>
                </a:lnTo>
                <a:lnTo>
                  <a:pt x="133771" y="86023"/>
                </a:lnTo>
                <a:lnTo>
                  <a:pt x="142503" y="84386"/>
                </a:lnTo>
                <a:lnTo>
                  <a:pt x="150887" y="82451"/>
                </a:lnTo>
                <a:lnTo>
                  <a:pt x="158998" y="80318"/>
                </a:lnTo>
                <a:lnTo>
                  <a:pt x="166960" y="78036"/>
                </a:lnTo>
                <a:lnTo>
                  <a:pt x="182562" y="73273"/>
                </a:lnTo>
                <a:lnTo>
                  <a:pt x="189458" y="70793"/>
                </a:lnTo>
                <a:lnTo>
                  <a:pt x="195733" y="68312"/>
                </a:lnTo>
                <a:lnTo>
                  <a:pt x="201587" y="65807"/>
                </a:lnTo>
                <a:lnTo>
                  <a:pt x="206375" y="64145"/>
                </a:lnTo>
                <a:lnTo>
                  <a:pt x="210393" y="63029"/>
                </a:lnTo>
                <a:lnTo>
                  <a:pt x="217115" y="61789"/>
                </a:lnTo>
                <a:lnTo>
                  <a:pt x="222919" y="61243"/>
                </a:lnTo>
                <a:lnTo>
                  <a:pt x="226913" y="60921"/>
                </a:lnTo>
                <a:lnTo>
                  <a:pt x="224060" y="60846"/>
                </a:lnTo>
                <a:lnTo>
                  <a:pt x="223019" y="61665"/>
                </a:lnTo>
                <a:lnTo>
                  <a:pt x="222349" y="63079"/>
                </a:lnTo>
                <a:lnTo>
                  <a:pt x="220737" y="67742"/>
                </a:lnTo>
                <a:lnTo>
                  <a:pt x="217190" y="75456"/>
                </a:lnTo>
                <a:lnTo>
                  <a:pt x="210443" y="89322"/>
                </a:lnTo>
                <a:lnTo>
                  <a:pt x="207193" y="95052"/>
                </a:lnTo>
                <a:lnTo>
                  <a:pt x="203324" y="101427"/>
                </a:lnTo>
                <a:lnTo>
                  <a:pt x="199033" y="108198"/>
                </a:lnTo>
                <a:lnTo>
                  <a:pt x="194493" y="116111"/>
                </a:lnTo>
                <a:lnTo>
                  <a:pt x="184943" y="133921"/>
                </a:lnTo>
                <a:lnTo>
                  <a:pt x="180851" y="142578"/>
                </a:lnTo>
                <a:lnTo>
                  <a:pt x="177304" y="150862"/>
                </a:lnTo>
                <a:lnTo>
                  <a:pt x="174079" y="158949"/>
                </a:lnTo>
                <a:lnTo>
                  <a:pt x="170234" y="167730"/>
                </a:lnTo>
                <a:lnTo>
                  <a:pt x="161453" y="186507"/>
                </a:lnTo>
                <a:lnTo>
                  <a:pt x="146992" y="216099"/>
                </a:lnTo>
                <a:lnTo>
                  <a:pt x="142850" y="225301"/>
                </a:lnTo>
                <a:lnTo>
                  <a:pt x="139253" y="233958"/>
                </a:lnTo>
                <a:lnTo>
                  <a:pt x="136029" y="242292"/>
                </a:lnTo>
                <a:lnTo>
                  <a:pt x="133002" y="251222"/>
                </a:lnTo>
                <a:lnTo>
                  <a:pt x="130150" y="260549"/>
                </a:lnTo>
                <a:lnTo>
                  <a:pt x="127421" y="270173"/>
                </a:lnTo>
                <a:lnTo>
                  <a:pt x="124742" y="278284"/>
                </a:lnTo>
                <a:lnTo>
                  <a:pt x="122088" y="285378"/>
                </a:lnTo>
                <a:lnTo>
                  <a:pt x="119484" y="291803"/>
                </a:lnTo>
                <a:lnTo>
                  <a:pt x="116904" y="297781"/>
                </a:lnTo>
                <a:lnTo>
                  <a:pt x="111794" y="308918"/>
                </a:lnTo>
                <a:lnTo>
                  <a:pt x="104155" y="324718"/>
                </a:lnTo>
                <a:lnTo>
                  <a:pt x="101600" y="328191"/>
                </a:lnTo>
                <a:lnTo>
                  <a:pt x="99045" y="330498"/>
                </a:lnTo>
                <a:lnTo>
                  <a:pt x="96515" y="332036"/>
                </a:lnTo>
                <a:lnTo>
                  <a:pt x="91430" y="333747"/>
                </a:lnTo>
                <a:lnTo>
                  <a:pt x="88900" y="334219"/>
                </a:lnTo>
                <a:lnTo>
                  <a:pt x="85501" y="333673"/>
                </a:lnTo>
                <a:lnTo>
                  <a:pt x="81558" y="332457"/>
                </a:lnTo>
                <a:lnTo>
                  <a:pt x="77217" y="330796"/>
                </a:lnTo>
                <a:lnTo>
                  <a:pt x="72653" y="328017"/>
                </a:lnTo>
                <a:lnTo>
                  <a:pt x="67915" y="324446"/>
                </a:lnTo>
                <a:lnTo>
                  <a:pt x="63053" y="320402"/>
                </a:lnTo>
                <a:lnTo>
                  <a:pt x="57274" y="315144"/>
                </a:lnTo>
                <a:lnTo>
                  <a:pt x="44078" y="302543"/>
                </a:lnTo>
                <a:lnTo>
                  <a:pt x="37852" y="294779"/>
                </a:lnTo>
                <a:lnTo>
                  <a:pt x="31998" y="286197"/>
                </a:lnTo>
                <a:lnTo>
                  <a:pt x="26417" y="277118"/>
                </a:lnTo>
                <a:lnTo>
                  <a:pt x="21828" y="266824"/>
                </a:lnTo>
                <a:lnTo>
                  <a:pt x="17933" y="255712"/>
                </a:lnTo>
                <a:lnTo>
                  <a:pt x="14510" y="244078"/>
                </a:lnTo>
                <a:lnTo>
                  <a:pt x="11360" y="231254"/>
                </a:lnTo>
                <a:lnTo>
                  <a:pt x="8408" y="217612"/>
                </a:lnTo>
                <a:lnTo>
                  <a:pt x="5606" y="203448"/>
                </a:lnTo>
                <a:lnTo>
                  <a:pt x="3745" y="191468"/>
                </a:lnTo>
                <a:lnTo>
                  <a:pt x="2480" y="180926"/>
                </a:lnTo>
                <a:lnTo>
                  <a:pt x="1662" y="171376"/>
                </a:lnTo>
                <a:lnTo>
                  <a:pt x="1091" y="162446"/>
                </a:lnTo>
                <a:lnTo>
                  <a:pt x="0" y="129381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132"/>
          <p:cNvSpPr/>
          <p:nvPr/>
        </p:nvSpPr>
        <p:spPr>
          <a:xfrm>
            <a:off x="355568275" y="352103879"/>
            <a:ext cx="143124" cy="388616"/>
          </a:xfrm>
          <a:custGeom>
            <a:avLst/>
            <a:gdLst/>
            <a:ahLst/>
            <a:cxnLst/>
            <a:rect l="0" t="0" r="0" b="0"/>
            <a:pathLst>
              <a:path w="143124" h="388616">
                <a:moveTo>
                  <a:pt x="89793" y="0"/>
                </a:moveTo>
                <a:lnTo>
                  <a:pt x="96366" y="0"/>
                </a:lnTo>
                <a:lnTo>
                  <a:pt x="96713" y="843"/>
                </a:lnTo>
                <a:lnTo>
                  <a:pt x="97110" y="4043"/>
                </a:lnTo>
                <a:lnTo>
                  <a:pt x="95027" y="10542"/>
                </a:lnTo>
                <a:lnTo>
                  <a:pt x="91281" y="19074"/>
                </a:lnTo>
                <a:lnTo>
                  <a:pt x="86791" y="28525"/>
                </a:lnTo>
                <a:lnTo>
                  <a:pt x="75456" y="51444"/>
                </a:lnTo>
                <a:lnTo>
                  <a:pt x="71760" y="59704"/>
                </a:lnTo>
                <a:lnTo>
                  <a:pt x="68461" y="67741"/>
                </a:lnTo>
                <a:lnTo>
                  <a:pt x="65410" y="75654"/>
                </a:lnTo>
                <a:lnTo>
                  <a:pt x="61689" y="84286"/>
                </a:lnTo>
                <a:lnTo>
                  <a:pt x="48344" y="113506"/>
                </a:lnTo>
                <a:lnTo>
                  <a:pt x="33685" y="147736"/>
                </a:lnTo>
                <a:lnTo>
                  <a:pt x="23639" y="169242"/>
                </a:lnTo>
                <a:lnTo>
                  <a:pt x="19447" y="179709"/>
                </a:lnTo>
                <a:lnTo>
                  <a:pt x="15800" y="190078"/>
                </a:lnTo>
                <a:lnTo>
                  <a:pt x="12526" y="200397"/>
                </a:lnTo>
                <a:lnTo>
                  <a:pt x="9500" y="211484"/>
                </a:lnTo>
                <a:lnTo>
                  <a:pt x="6623" y="223118"/>
                </a:lnTo>
                <a:lnTo>
                  <a:pt x="3869" y="235098"/>
                </a:lnTo>
                <a:lnTo>
                  <a:pt x="2034" y="246484"/>
                </a:lnTo>
                <a:lnTo>
                  <a:pt x="818" y="257447"/>
                </a:lnTo>
                <a:lnTo>
                  <a:pt x="0" y="268163"/>
                </a:lnTo>
                <a:lnTo>
                  <a:pt x="1141" y="278680"/>
                </a:lnTo>
                <a:lnTo>
                  <a:pt x="3596" y="289073"/>
                </a:lnTo>
                <a:lnTo>
                  <a:pt x="6920" y="299392"/>
                </a:lnTo>
                <a:lnTo>
                  <a:pt x="10839" y="308818"/>
                </a:lnTo>
                <a:lnTo>
                  <a:pt x="15155" y="317648"/>
                </a:lnTo>
                <a:lnTo>
                  <a:pt x="19720" y="326057"/>
                </a:lnTo>
                <a:lnTo>
                  <a:pt x="25301" y="334218"/>
                </a:lnTo>
                <a:lnTo>
                  <a:pt x="31551" y="342205"/>
                </a:lnTo>
                <a:lnTo>
                  <a:pt x="38273" y="350043"/>
                </a:lnTo>
                <a:lnTo>
                  <a:pt x="45293" y="356989"/>
                </a:lnTo>
                <a:lnTo>
                  <a:pt x="52511" y="363289"/>
                </a:lnTo>
                <a:lnTo>
                  <a:pt x="59854" y="369192"/>
                </a:lnTo>
                <a:lnTo>
                  <a:pt x="68138" y="373136"/>
                </a:lnTo>
                <a:lnTo>
                  <a:pt x="77043" y="375766"/>
                </a:lnTo>
                <a:lnTo>
                  <a:pt x="86370" y="377502"/>
                </a:lnTo>
                <a:lnTo>
                  <a:pt x="95126" y="379511"/>
                </a:lnTo>
                <a:lnTo>
                  <a:pt x="103510" y="381719"/>
                </a:lnTo>
                <a:lnTo>
                  <a:pt x="111646" y="384001"/>
                </a:lnTo>
                <a:lnTo>
                  <a:pt x="118765" y="385539"/>
                </a:lnTo>
                <a:lnTo>
                  <a:pt x="125189" y="386581"/>
                </a:lnTo>
                <a:lnTo>
                  <a:pt x="143123" y="388615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133"/>
          <p:cNvSpPr/>
          <p:nvPr/>
        </p:nvSpPr>
        <p:spPr>
          <a:xfrm>
            <a:off x="355720675" y="352317248"/>
            <a:ext cx="165994" cy="175247"/>
          </a:xfrm>
          <a:custGeom>
            <a:avLst/>
            <a:gdLst/>
            <a:ahLst/>
            <a:cxnLst/>
            <a:rect l="0" t="0" r="0" b="0"/>
            <a:pathLst>
              <a:path w="165994" h="175247">
                <a:moveTo>
                  <a:pt x="165993" y="0"/>
                </a:moveTo>
                <a:lnTo>
                  <a:pt x="146546" y="0"/>
                </a:lnTo>
                <a:lnTo>
                  <a:pt x="141188" y="844"/>
                </a:lnTo>
                <a:lnTo>
                  <a:pt x="135905" y="2258"/>
                </a:lnTo>
                <a:lnTo>
                  <a:pt x="130696" y="4044"/>
                </a:lnTo>
                <a:lnTo>
                  <a:pt x="125536" y="5234"/>
                </a:lnTo>
                <a:lnTo>
                  <a:pt x="120377" y="6028"/>
                </a:lnTo>
                <a:lnTo>
                  <a:pt x="115267" y="6549"/>
                </a:lnTo>
                <a:lnTo>
                  <a:pt x="110157" y="6921"/>
                </a:lnTo>
                <a:lnTo>
                  <a:pt x="105072" y="7144"/>
                </a:lnTo>
                <a:lnTo>
                  <a:pt x="94034" y="7417"/>
                </a:lnTo>
                <a:lnTo>
                  <a:pt x="62904" y="7591"/>
                </a:lnTo>
                <a:lnTo>
                  <a:pt x="58340" y="8434"/>
                </a:lnTo>
                <a:lnTo>
                  <a:pt x="54421" y="9873"/>
                </a:lnTo>
                <a:lnTo>
                  <a:pt x="46112" y="14164"/>
                </a:lnTo>
                <a:lnTo>
                  <a:pt x="45442" y="15379"/>
                </a:lnTo>
                <a:lnTo>
                  <a:pt x="44673" y="18976"/>
                </a:lnTo>
                <a:lnTo>
                  <a:pt x="45318" y="21109"/>
                </a:lnTo>
                <a:lnTo>
                  <a:pt x="48295" y="25748"/>
                </a:lnTo>
                <a:lnTo>
                  <a:pt x="52437" y="30634"/>
                </a:lnTo>
                <a:lnTo>
                  <a:pt x="54744" y="33115"/>
                </a:lnTo>
                <a:lnTo>
                  <a:pt x="57944" y="35620"/>
                </a:lnTo>
                <a:lnTo>
                  <a:pt x="61788" y="38150"/>
                </a:lnTo>
                <a:lnTo>
                  <a:pt x="66055" y="40655"/>
                </a:lnTo>
                <a:lnTo>
                  <a:pt x="70569" y="42342"/>
                </a:lnTo>
                <a:lnTo>
                  <a:pt x="75282" y="43483"/>
                </a:lnTo>
                <a:lnTo>
                  <a:pt x="80119" y="44227"/>
                </a:lnTo>
                <a:lnTo>
                  <a:pt x="85030" y="45567"/>
                </a:lnTo>
                <a:lnTo>
                  <a:pt x="90016" y="47303"/>
                </a:lnTo>
                <a:lnTo>
                  <a:pt x="95027" y="49312"/>
                </a:lnTo>
                <a:lnTo>
                  <a:pt x="99194" y="50652"/>
                </a:lnTo>
                <a:lnTo>
                  <a:pt x="102840" y="51545"/>
                </a:lnTo>
                <a:lnTo>
                  <a:pt x="112092" y="53231"/>
                </a:lnTo>
                <a:lnTo>
                  <a:pt x="108446" y="53306"/>
                </a:lnTo>
                <a:lnTo>
                  <a:pt x="105618" y="54149"/>
                </a:lnTo>
                <a:lnTo>
                  <a:pt x="102021" y="55588"/>
                </a:lnTo>
                <a:lnTo>
                  <a:pt x="97954" y="57374"/>
                </a:lnTo>
                <a:lnTo>
                  <a:pt x="92695" y="58564"/>
                </a:lnTo>
                <a:lnTo>
                  <a:pt x="86643" y="59358"/>
                </a:lnTo>
                <a:lnTo>
                  <a:pt x="80069" y="59904"/>
                </a:lnTo>
                <a:lnTo>
                  <a:pt x="73149" y="60251"/>
                </a:lnTo>
                <a:lnTo>
                  <a:pt x="58688" y="60648"/>
                </a:lnTo>
                <a:lnTo>
                  <a:pt x="52114" y="61590"/>
                </a:lnTo>
                <a:lnTo>
                  <a:pt x="46062" y="63079"/>
                </a:lnTo>
                <a:lnTo>
                  <a:pt x="40307" y="64914"/>
                </a:lnTo>
                <a:lnTo>
                  <a:pt x="34801" y="66130"/>
                </a:lnTo>
                <a:lnTo>
                  <a:pt x="29418" y="66948"/>
                </a:lnTo>
                <a:lnTo>
                  <a:pt x="24135" y="67494"/>
                </a:lnTo>
                <a:lnTo>
                  <a:pt x="19794" y="69553"/>
                </a:lnTo>
                <a:lnTo>
                  <a:pt x="16024" y="72604"/>
                </a:lnTo>
                <a:lnTo>
                  <a:pt x="12675" y="76349"/>
                </a:lnTo>
                <a:lnTo>
                  <a:pt x="6697" y="82749"/>
                </a:lnTo>
                <a:lnTo>
                  <a:pt x="3919" y="85651"/>
                </a:lnTo>
                <a:lnTo>
                  <a:pt x="2059" y="89273"/>
                </a:lnTo>
                <a:lnTo>
                  <a:pt x="818" y="93390"/>
                </a:lnTo>
                <a:lnTo>
                  <a:pt x="0" y="97805"/>
                </a:lnTo>
                <a:lnTo>
                  <a:pt x="297" y="102469"/>
                </a:lnTo>
                <a:lnTo>
                  <a:pt x="1339" y="107256"/>
                </a:lnTo>
                <a:lnTo>
                  <a:pt x="2877" y="112142"/>
                </a:lnTo>
                <a:lnTo>
                  <a:pt x="5606" y="117103"/>
                </a:lnTo>
                <a:lnTo>
                  <a:pt x="9128" y="122089"/>
                </a:lnTo>
                <a:lnTo>
                  <a:pt x="13146" y="127100"/>
                </a:lnTo>
                <a:lnTo>
                  <a:pt x="18380" y="132160"/>
                </a:lnTo>
                <a:lnTo>
                  <a:pt x="24408" y="137195"/>
                </a:lnTo>
                <a:lnTo>
                  <a:pt x="30956" y="142280"/>
                </a:lnTo>
                <a:lnTo>
                  <a:pt x="37877" y="147340"/>
                </a:lnTo>
                <a:lnTo>
                  <a:pt x="52313" y="157485"/>
                </a:lnTo>
                <a:lnTo>
                  <a:pt x="58886" y="161727"/>
                </a:lnTo>
                <a:lnTo>
                  <a:pt x="64963" y="165373"/>
                </a:lnTo>
                <a:lnTo>
                  <a:pt x="82178" y="175246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134"/>
          <p:cNvSpPr/>
          <p:nvPr/>
        </p:nvSpPr>
        <p:spPr>
          <a:xfrm>
            <a:off x="352693883" y="353094479"/>
            <a:ext cx="7616" cy="15255"/>
          </a:xfrm>
          <a:custGeom>
            <a:avLst/>
            <a:gdLst/>
            <a:ahLst/>
            <a:cxnLst/>
            <a:rect l="0" t="0" r="0" b="0"/>
            <a:pathLst>
              <a:path w="7616" h="15255">
                <a:moveTo>
                  <a:pt x="7615" y="15254"/>
                </a:moveTo>
                <a:lnTo>
                  <a:pt x="7615" y="8681"/>
                </a:lnTo>
                <a:lnTo>
                  <a:pt x="6771" y="7491"/>
                </a:lnTo>
                <a:lnTo>
                  <a:pt x="5358" y="5829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135"/>
          <p:cNvSpPr/>
          <p:nvPr/>
        </p:nvSpPr>
        <p:spPr>
          <a:xfrm>
            <a:off x="352335753" y="353010663"/>
            <a:ext cx="15156" cy="198117"/>
          </a:xfrm>
          <a:custGeom>
            <a:avLst/>
            <a:gdLst/>
            <a:ahLst/>
            <a:cxnLst/>
            <a:rect l="0" t="0" r="0" b="0"/>
            <a:pathLst>
              <a:path w="15156" h="198117">
                <a:moveTo>
                  <a:pt x="7615" y="0"/>
                </a:moveTo>
                <a:lnTo>
                  <a:pt x="7615" y="10617"/>
                </a:lnTo>
                <a:lnTo>
                  <a:pt x="8458" y="13841"/>
                </a:lnTo>
                <a:lnTo>
                  <a:pt x="9872" y="17686"/>
                </a:lnTo>
                <a:lnTo>
                  <a:pt x="11658" y="21953"/>
                </a:lnTo>
                <a:lnTo>
                  <a:pt x="12849" y="26492"/>
                </a:lnTo>
                <a:lnTo>
                  <a:pt x="13642" y="31205"/>
                </a:lnTo>
                <a:lnTo>
                  <a:pt x="14188" y="36042"/>
                </a:lnTo>
                <a:lnTo>
                  <a:pt x="14535" y="40953"/>
                </a:lnTo>
                <a:lnTo>
                  <a:pt x="14759" y="45939"/>
                </a:lnTo>
                <a:lnTo>
                  <a:pt x="15031" y="55985"/>
                </a:lnTo>
                <a:lnTo>
                  <a:pt x="15155" y="66080"/>
                </a:lnTo>
                <a:lnTo>
                  <a:pt x="14337" y="71984"/>
                </a:lnTo>
                <a:lnTo>
                  <a:pt x="12948" y="78483"/>
                </a:lnTo>
                <a:lnTo>
                  <a:pt x="11162" y="85329"/>
                </a:lnTo>
                <a:lnTo>
                  <a:pt x="9971" y="92448"/>
                </a:lnTo>
                <a:lnTo>
                  <a:pt x="9202" y="99740"/>
                </a:lnTo>
                <a:lnTo>
                  <a:pt x="8657" y="107132"/>
                </a:lnTo>
                <a:lnTo>
                  <a:pt x="8309" y="113755"/>
                </a:lnTo>
                <a:lnTo>
                  <a:pt x="7937" y="125636"/>
                </a:lnTo>
                <a:lnTo>
                  <a:pt x="7689" y="147886"/>
                </a:lnTo>
                <a:lnTo>
                  <a:pt x="7615" y="175196"/>
                </a:lnTo>
                <a:lnTo>
                  <a:pt x="6771" y="178619"/>
                </a:lnTo>
                <a:lnTo>
                  <a:pt x="5358" y="181720"/>
                </a:lnTo>
                <a:lnTo>
                  <a:pt x="3572" y="184647"/>
                </a:lnTo>
                <a:lnTo>
                  <a:pt x="2381" y="187450"/>
                </a:lnTo>
                <a:lnTo>
                  <a:pt x="1587" y="190153"/>
                </a:lnTo>
                <a:lnTo>
                  <a:pt x="0" y="198116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136"/>
          <p:cNvSpPr/>
          <p:nvPr/>
        </p:nvSpPr>
        <p:spPr>
          <a:xfrm>
            <a:off x="352290038" y="352928039"/>
            <a:ext cx="319882" cy="318394"/>
          </a:xfrm>
          <a:custGeom>
            <a:avLst/>
            <a:gdLst/>
            <a:ahLst/>
            <a:cxnLst/>
            <a:rect l="0" t="0" r="0" b="0"/>
            <a:pathLst>
              <a:path w="319882" h="318394">
                <a:moveTo>
                  <a:pt x="0" y="44524"/>
                </a:moveTo>
                <a:lnTo>
                  <a:pt x="0" y="30659"/>
                </a:lnTo>
                <a:lnTo>
                  <a:pt x="2257" y="27632"/>
                </a:lnTo>
                <a:lnTo>
                  <a:pt x="4043" y="25648"/>
                </a:lnTo>
                <a:lnTo>
                  <a:pt x="5233" y="23465"/>
                </a:lnTo>
                <a:lnTo>
                  <a:pt x="7764" y="16371"/>
                </a:lnTo>
                <a:lnTo>
                  <a:pt x="11335" y="11410"/>
                </a:lnTo>
                <a:lnTo>
                  <a:pt x="14337" y="9748"/>
                </a:lnTo>
                <a:lnTo>
                  <a:pt x="22175" y="7913"/>
                </a:lnTo>
                <a:lnTo>
                  <a:pt x="29046" y="4812"/>
                </a:lnTo>
                <a:lnTo>
                  <a:pt x="32047" y="2828"/>
                </a:lnTo>
                <a:lnTo>
                  <a:pt x="39935" y="595"/>
                </a:lnTo>
                <a:lnTo>
                  <a:pt x="44400" y="0"/>
                </a:lnTo>
                <a:lnTo>
                  <a:pt x="49907" y="447"/>
                </a:lnTo>
                <a:lnTo>
                  <a:pt x="56133" y="1588"/>
                </a:lnTo>
                <a:lnTo>
                  <a:pt x="62830" y="3200"/>
                </a:lnTo>
                <a:lnTo>
                  <a:pt x="70668" y="4266"/>
                </a:lnTo>
                <a:lnTo>
                  <a:pt x="79275" y="4986"/>
                </a:lnTo>
                <a:lnTo>
                  <a:pt x="88404" y="5457"/>
                </a:lnTo>
                <a:lnTo>
                  <a:pt x="97879" y="6623"/>
                </a:lnTo>
                <a:lnTo>
                  <a:pt x="107578" y="8260"/>
                </a:lnTo>
                <a:lnTo>
                  <a:pt x="117450" y="10195"/>
                </a:lnTo>
                <a:lnTo>
                  <a:pt x="127397" y="13171"/>
                </a:lnTo>
                <a:lnTo>
                  <a:pt x="137418" y="16842"/>
                </a:lnTo>
                <a:lnTo>
                  <a:pt x="147488" y="20985"/>
                </a:lnTo>
                <a:lnTo>
                  <a:pt x="157584" y="25450"/>
                </a:lnTo>
                <a:lnTo>
                  <a:pt x="177849" y="34925"/>
                </a:lnTo>
                <a:lnTo>
                  <a:pt x="187151" y="38968"/>
                </a:lnTo>
                <a:lnTo>
                  <a:pt x="195882" y="42515"/>
                </a:lnTo>
                <a:lnTo>
                  <a:pt x="204241" y="45715"/>
                </a:lnTo>
                <a:lnTo>
                  <a:pt x="212353" y="49560"/>
                </a:lnTo>
                <a:lnTo>
                  <a:pt x="220315" y="53801"/>
                </a:lnTo>
                <a:lnTo>
                  <a:pt x="228153" y="58341"/>
                </a:lnTo>
                <a:lnTo>
                  <a:pt x="235917" y="63054"/>
                </a:lnTo>
                <a:lnTo>
                  <a:pt x="251321" y="72802"/>
                </a:lnTo>
                <a:lnTo>
                  <a:pt x="258142" y="77763"/>
                </a:lnTo>
                <a:lnTo>
                  <a:pt x="264368" y="82773"/>
                </a:lnTo>
                <a:lnTo>
                  <a:pt x="270222" y="87809"/>
                </a:lnTo>
                <a:lnTo>
                  <a:pt x="274984" y="92844"/>
                </a:lnTo>
                <a:lnTo>
                  <a:pt x="278978" y="97904"/>
                </a:lnTo>
                <a:lnTo>
                  <a:pt x="285700" y="107206"/>
                </a:lnTo>
                <a:lnTo>
                  <a:pt x="291504" y="114151"/>
                </a:lnTo>
                <a:lnTo>
                  <a:pt x="294655" y="120055"/>
                </a:lnTo>
                <a:lnTo>
                  <a:pt x="296664" y="126702"/>
                </a:lnTo>
                <a:lnTo>
                  <a:pt x="295994" y="128091"/>
                </a:lnTo>
                <a:lnTo>
                  <a:pt x="292968" y="131911"/>
                </a:lnTo>
                <a:lnTo>
                  <a:pt x="290140" y="133251"/>
                </a:lnTo>
                <a:lnTo>
                  <a:pt x="282475" y="134764"/>
                </a:lnTo>
                <a:lnTo>
                  <a:pt x="272678" y="135607"/>
                </a:lnTo>
                <a:lnTo>
                  <a:pt x="264418" y="135855"/>
                </a:lnTo>
                <a:lnTo>
                  <a:pt x="205730" y="135955"/>
                </a:lnTo>
                <a:lnTo>
                  <a:pt x="209773" y="139998"/>
                </a:lnTo>
                <a:lnTo>
                  <a:pt x="216272" y="144264"/>
                </a:lnTo>
                <a:lnTo>
                  <a:pt x="225648" y="148952"/>
                </a:lnTo>
                <a:lnTo>
                  <a:pt x="231725" y="151408"/>
                </a:lnTo>
                <a:lnTo>
                  <a:pt x="238298" y="153864"/>
                </a:lnTo>
                <a:lnTo>
                  <a:pt x="244375" y="157212"/>
                </a:lnTo>
                <a:lnTo>
                  <a:pt x="250130" y="161131"/>
                </a:lnTo>
                <a:lnTo>
                  <a:pt x="255637" y="165447"/>
                </a:lnTo>
                <a:lnTo>
                  <a:pt x="261863" y="170011"/>
                </a:lnTo>
                <a:lnTo>
                  <a:pt x="275555" y="179611"/>
                </a:lnTo>
                <a:lnTo>
                  <a:pt x="281905" y="184522"/>
                </a:lnTo>
                <a:lnTo>
                  <a:pt x="287858" y="189508"/>
                </a:lnTo>
                <a:lnTo>
                  <a:pt x="293489" y="194518"/>
                </a:lnTo>
                <a:lnTo>
                  <a:pt x="298102" y="199554"/>
                </a:lnTo>
                <a:lnTo>
                  <a:pt x="302022" y="204614"/>
                </a:lnTo>
                <a:lnTo>
                  <a:pt x="305494" y="209674"/>
                </a:lnTo>
                <a:lnTo>
                  <a:pt x="308644" y="214734"/>
                </a:lnTo>
                <a:lnTo>
                  <a:pt x="311596" y="219794"/>
                </a:lnTo>
                <a:lnTo>
                  <a:pt x="314399" y="224879"/>
                </a:lnTo>
                <a:lnTo>
                  <a:pt x="316284" y="229964"/>
                </a:lnTo>
                <a:lnTo>
                  <a:pt x="317525" y="235024"/>
                </a:lnTo>
                <a:lnTo>
                  <a:pt x="318368" y="240109"/>
                </a:lnTo>
                <a:lnTo>
                  <a:pt x="318914" y="245194"/>
                </a:lnTo>
                <a:lnTo>
                  <a:pt x="319286" y="250255"/>
                </a:lnTo>
                <a:lnTo>
                  <a:pt x="319534" y="255340"/>
                </a:lnTo>
                <a:lnTo>
                  <a:pt x="319807" y="265509"/>
                </a:lnTo>
                <a:lnTo>
                  <a:pt x="319881" y="270594"/>
                </a:lnTo>
                <a:lnTo>
                  <a:pt x="319087" y="274811"/>
                </a:lnTo>
                <a:lnTo>
                  <a:pt x="315937" y="281781"/>
                </a:lnTo>
                <a:lnTo>
                  <a:pt x="312216" y="284832"/>
                </a:lnTo>
                <a:lnTo>
                  <a:pt x="307206" y="287685"/>
                </a:lnTo>
                <a:lnTo>
                  <a:pt x="290264" y="295796"/>
                </a:lnTo>
                <a:lnTo>
                  <a:pt x="284956" y="298400"/>
                </a:lnTo>
                <a:lnTo>
                  <a:pt x="278854" y="300980"/>
                </a:lnTo>
                <a:lnTo>
                  <a:pt x="272256" y="303535"/>
                </a:lnTo>
                <a:lnTo>
                  <a:pt x="265335" y="306115"/>
                </a:lnTo>
                <a:lnTo>
                  <a:pt x="257324" y="308670"/>
                </a:lnTo>
                <a:lnTo>
                  <a:pt x="248592" y="311200"/>
                </a:lnTo>
                <a:lnTo>
                  <a:pt x="239390" y="313755"/>
                </a:lnTo>
                <a:lnTo>
                  <a:pt x="230708" y="315441"/>
                </a:lnTo>
                <a:lnTo>
                  <a:pt x="222374" y="316582"/>
                </a:lnTo>
                <a:lnTo>
                  <a:pt x="214287" y="317326"/>
                </a:lnTo>
                <a:lnTo>
                  <a:pt x="205507" y="317847"/>
                </a:lnTo>
                <a:lnTo>
                  <a:pt x="186729" y="318393"/>
                </a:lnTo>
                <a:lnTo>
                  <a:pt x="176981" y="317699"/>
                </a:lnTo>
                <a:lnTo>
                  <a:pt x="167084" y="316384"/>
                </a:lnTo>
                <a:lnTo>
                  <a:pt x="157113" y="314672"/>
                </a:lnTo>
                <a:lnTo>
                  <a:pt x="147067" y="312663"/>
                </a:lnTo>
                <a:lnTo>
                  <a:pt x="126876" y="308198"/>
                </a:lnTo>
                <a:lnTo>
                  <a:pt x="116755" y="306660"/>
                </a:lnTo>
                <a:lnTo>
                  <a:pt x="106635" y="305643"/>
                </a:lnTo>
                <a:lnTo>
                  <a:pt x="88032" y="304502"/>
                </a:lnTo>
                <a:lnTo>
                  <a:pt x="74116" y="304006"/>
                </a:lnTo>
                <a:lnTo>
                  <a:pt x="67196" y="303039"/>
                </a:lnTo>
                <a:lnTo>
                  <a:pt x="60027" y="301526"/>
                </a:lnTo>
                <a:lnTo>
                  <a:pt x="52710" y="299690"/>
                </a:lnTo>
                <a:lnTo>
                  <a:pt x="46136" y="298450"/>
                </a:lnTo>
                <a:lnTo>
                  <a:pt x="40084" y="297632"/>
                </a:lnTo>
                <a:lnTo>
                  <a:pt x="26243" y="296317"/>
                </a:lnTo>
                <a:lnTo>
                  <a:pt x="16594" y="296019"/>
                </a:lnTo>
                <a:lnTo>
                  <a:pt x="15230" y="295994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137"/>
          <p:cNvSpPr/>
          <p:nvPr/>
        </p:nvSpPr>
        <p:spPr>
          <a:xfrm>
            <a:off x="352604859" y="353102094"/>
            <a:ext cx="233810" cy="144314"/>
          </a:xfrm>
          <a:custGeom>
            <a:avLst/>
            <a:gdLst/>
            <a:ahLst/>
            <a:cxnLst/>
            <a:rect l="0" t="0" r="0" b="0"/>
            <a:pathLst>
              <a:path w="233810" h="144314">
                <a:moveTo>
                  <a:pt x="157609" y="60969"/>
                </a:moveTo>
                <a:lnTo>
                  <a:pt x="153566" y="56926"/>
                </a:lnTo>
                <a:lnTo>
                  <a:pt x="151532" y="55736"/>
                </a:lnTo>
                <a:lnTo>
                  <a:pt x="146992" y="54396"/>
                </a:lnTo>
                <a:lnTo>
                  <a:pt x="139923" y="53826"/>
                </a:lnTo>
                <a:lnTo>
                  <a:pt x="135657" y="53652"/>
                </a:lnTo>
                <a:lnTo>
                  <a:pt x="117524" y="53454"/>
                </a:lnTo>
                <a:lnTo>
                  <a:pt x="109711" y="54247"/>
                </a:lnTo>
                <a:lnTo>
                  <a:pt x="101129" y="55636"/>
                </a:lnTo>
                <a:lnTo>
                  <a:pt x="92025" y="57422"/>
                </a:lnTo>
                <a:lnTo>
                  <a:pt x="83393" y="58613"/>
                </a:lnTo>
                <a:lnTo>
                  <a:pt x="75108" y="59382"/>
                </a:lnTo>
                <a:lnTo>
                  <a:pt x="67047" y="59928"/>
                </a:lnTo>
                <a:lnTo>
                  <a:pt x="59134" y="61118"/>
                </a:lnTo>
                <a:lnTo>
                  <a:pt x="51321" y="62755"/>
                </a:lnTo>
                <a:lnTo>
                  <a:pt x="43582" y="64715"/>
                </a:lnTo>
                <a:lnTo>
                  <a:pt x="35867" y="67692"/>
                </a:lnTo>
                <a:lnTo>
                  <a:pt x="28178" y="71387"/>
                </a:lnTo>
                <a:lnTo>
                  <a:pt x="20538" y="75530"/>
                </a:lnTo>
                <a:lnTo>
                  <a:pt x="14585" y="79151"/>
                </a:lnTo>
                <a:lnTo>
                  <a:pt x="9773" y="82401"/>
                </a:lnTo>
                <a:lnTo>
                  <a:pt x="5705" y="85427"/>
                </a:lnTo>
                <a:lnTo>
                  <a:pt x="3001" y="89123"/>
                </a:lnTo>
                <a:lnTo>
                  <a:pt x="1190" y="93290"/>
                </a:lnTo>
                <a:lnTo>
                  <a:pt x="0" y="97755"/>
                </a:lnTo>
                <a:lnTo>
                  <a:pt x="49" y="101575"/>
                </a:lnTo>
                <a:lnTo>
                  <a:pt x="918" y="104973"/>
                </a:lnTo>
                <a:lnTo>
                  <a:pt x="2356" y="108098"/>
                </a:lnTo>
                <a:lnTo>
                  <a:pt x="4986" y="111844"/>
                </a:lnTo>
                <a:lnTo>
                  <a:pt x="8458" y="116061"/>
                </a:lnTo>
                <a:lnTo>
                  <a:pt x="12452" y="120550"/>
                </a:lnTo>
                <a:lnTo>
                  <a:pt x="17661" y="124395"/>
                </a:lnTo>
                <a:lnTo>
                  <a:pt x="23663" y="127818"/>
                </a:lnTo>
                <a:lnTo>
                  <a:pt x="30212" y="130919"/>
                </a:lnTo>
                <a:lnTo>
                  <a:pt x="37976" y="133846"/>
                </a:lnTo>
                <a:lnTo>
                  <a:pt x="46533" y="136649"/>
                </a:lnTo>
                <a:lnTo>
                  <a:pt x="55612" y="139377"/>
                </a:lnTo>
                <a:lnTo>
                  <a:pt x="65062" y="141163"/>
                </a:lnTo>
                <a:lnTo>
                  <a:pt x="74736" y="142378"/>
                </a:lnTo>
                <a:lnTo>
                  <a:pt x="84584" y="143172"/>
                </a:lnTo>
                <a:lnTo>
                  <a:pt x="94530" y="143718"/>
                </a:lnTo>
                <a:lnTo>
                  <a:pt x="114622" y="144313"/>
                </a:lnTo>
                <a:lnTo>
                  <a:pt x="124718" y="143619"/>
                </a:lnTo>
                <a:lnTo>
                  <a:pt x="134838" y="142329"/>
                </a:lnTo>
                <a:lnTo>
                  <a:pt x="144958" y="140593"/>
                </a:lnTo>
                <a:lnTo>
                  <a:pt x="154260" y="137765"/>
                </a:lnTo>
                <a:lnTo>
                  <a:pt x="162991" y="134168"/>
                </a:lnTo>
                <a:lnTo>
                  <a:pt x="171351" y="130100"/>
                </a:lnTo>
                <a:lnTo>
                  <a:pt x="177775" y="125685"/>
                </a:lnTo>
                <a:lnTo>
                  <a:pt x="182910" y="121046"/>
                </a:lnTo>
                <a:lnTo>
                  <a:pt x="187176" y="116259"/>
                </a:lnTo>
                <a:lnTo>
                  <a:pt x="196428" y="106436"/>
                </a:lnTo>
                <a:lnTo>
                  <a:pt x="201265" y="101426"/>
                </a:lnTo>
                <a:lnTo>
                  <a:pt x="205358" y="94729"/>
                </a:lnTo>
                <a:lnTo>
                  <a:pt x="208905" y="86866"/>
                </a:lnTo>
                <a:lnTo>
                  <a:pt x="212129" y="78234"/>
                </a:lnTo>
                <a:lnTo>
                  <a:pt x="215131" y="70792"/>
                </a:lnTo>
                <a:lnTo>
                  <a:pt x="217959" y="64120"/>
                </a:lnTo>
                <a:lnTo>
                  <a:pt x="220712" y="57993"/>
                </a:lnTo>
                <a:lnTo>
                  <a:pt x="223391" y="51370"/>
                </a:lnTo>
                <a:lnTo>
                  <a:pt x="228600" y="37231"/>
                </a:lnTo>
                <a:lnTo>
                  <a:pt x="230336" y="30757"/>
                </a:lnTo>
                <a:lnTo>
                  <a:pt x="231502" y="24730"/>
                </a:lnTo>
                <a:lnTo>
                  <a:pt x="232271" y="19025"/>
                </a:lnTo>
                <a:lnTo>
                  <a:pt x="232792" y="14386"/>
                </a:lnTo>
                <a:lnTo>
                  <a:pt x="233114" y="10442"/>
                </a:lnTo>
                <a:lnTo>
                  <a:pt x="233809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138"/>
          <p:cNvSpPr/>
          <p:nvPr/>
        </p:nvSpPr>
        <p:spPr>
          <a:xfrm>
            <a:off x="352930098" y="352972563"/>
            <a:ext cx="53356" cy="228601"/>
          </a:xfrm>
          <a:custGeom>
            <a:avLst/>
            <a:gdLst/>
            <a:ahLst/>
            <a:cxnLst/>
            <a:rect l="0" t="0" r="0" b="0"/>
            <a:pathLst>
              <a:path w="53356" h="228601">
                <a:moveTo>
                  <a:pt x="0" y="0"/>
                </a:moveTo>
                <a:lnTo>
                  <a:pt x="0" y="4044"/>
                </a:lnTo>
                <a:lnTo>
                  <a:pt x="868" y="5234"/>
                </a:lnTo>
                <a:lnTo>
                  <a:pt x="2257" y="6028"/>
                </a:lnTo>
                <a:lnTo>
                  <a:pt x="4068" y="6574"/>
                </a:lnTo>
                <a:lnTo>
                  <a:pt x="5258" y="8608"/>
                </a:lnTo>
                <a:lnTo>
                  <a:pt x="6573" y="15404"/>
                </a:lnTo>
                <a:lnTo>
                  <a:pt x="7764" y="19571"/>
                </a:lnTo>
                <a:lnTo>
                  <a:pt x="9426" y="24061"/>
                </a:lnTo>
                <a:lnTo>
                  <a:pt x="11360" y="28749"/>
                </a:lnTo>
                <a:lnTo>
                  <a:pt x="13494" y="34405"/>
                </a:lnTo>
                <a:lnTo>
                  <a:pt x="18132" y="47452"/>
                </a:lnTo>
                <a:lnTo>
                  <a:pt x="25524" y="69106"/>
                </a:lnTo>
                <a:lnTo>
                  <a:pt x="28029" y="77391"/>
                </a:lnTo>
                <a:lnTo>
                  <a:pt x="33065" y="95647"/>
                </a:lnTo>
                <a:lnTo>
                  <a:pt x="34751" y="105247"/>
                </a:lnTo>
                <a:lnTo>
                  <a:pt x="35867" y="115045"/>
                </a:lnTo>
                <a:lnTo>
                  <a:pt x="36612" y="124942"/>
                </a:lnTo>
                <a:lnTo>
                  <a:pt x="37951" y="134938"/>
                </a:lnTo>
                <a:lnTo>
                  <a:pt x="39712" y="145009"/>
                </a:lnTo>
                <a:lnTo>
                  <a:pt x="41721" y="155079"/>
                </a:lnTo>
                <a:lnTo>
                  <a:pt x="43061" y="165200"/>
                </a:lnTo>
                <a:lnTo>
                  <a:pt x="43954" y="175320"/>
                </a:lnTo>
                <a:lnTo>
                  <a:pt x="44549" y="185465"/>
                </a:lnTo>
                <a:lnTo>
                  <a:pt x="45789" y="193924"/>
                </a:lnTo>
                <a:lnTo>
                  <a:pt x="47451" y="201241"/>
                </a:lnTo>
                <a:lnTo>
                  <a:pt x="49436" y="207814"/>
                </a:lnTo>
                <a:lnTo>
                  <a:pt x="50725" y="213048"/>
                </a:lnTo>
                <a:lnTo>
                  <a:pt x="51594" y="217389"/>
                </a:lnTo>
                <a:lnTo>
                  <a:pt x="53355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139"/>
          <p:cNvSpPr/>
          <p:nvPr/>
        </p:nvSpPr>
        <p:spPr>
          <a:xfrm>
            <a:off x="352792953" y="352905541"/>
            <a:ext cx="548631" cy="326108"/>
          </a:xfrm>
          <a:custGeom>
            <a:avLst/>
            <a:gdLst/>
            <a:ahLst/>
            <a:cxnLst/>
            <a:rect l="0" t="0" r="0" b="0"/>
            <a:pathLst>
              <a:path w="548631" h="326108">
                <a:moveTo>
                  <a:pt x="0" y="173707"/>
                </a:moveTo>
                <a:lnTo>
                  <a:pt x="4043" y="173707"/>
                </a:lnTo>
                <a:lnTo>
                  <a:pt x="18702" y="177751"/>
                </a:lnTo>
                <a:lnTo>
                  <a:pt x="32023" y="179735"/>
                </a:lnTo>
                <a:lnTo>
                  <a:pt x="48096" y="181471"/>
                </a:lnTo>
                <a:lnTo>
                  <a:pt x="58316" y="183108"/>
                </a:lnTo>
                <a:lnTo>
                  <a:pt x="69354" y="185043"/>
                </a:lnTo>
                <a:lnTo>
                  <a:pt x="81781" y="186358"/>
                </a:lnTo>
                <a:lnTo>
                  <a:pt x="95175" y="187226"/>
                </a:lnTo>
                <a:lnTo>
                  <a:pt x="109165" y="187797"/>
                </a:lnTo>
                <a:lnTo>
                  <a:pt x="123577" y="187325"/>
                </a:lnTo>
                <a:lnTo>
                  <a:pt x="138261" y="186184"/>
                </a:lnTo>
                <a:lnTo>
                  <a:pt x="153144" y="184547"/>
                </a:lnTo>
                <a:lnTo>
                  <a:pt x="183207" y="180504"/>
                </a:lnTo>
                <a:lnTo>
                  <a:pt x="198338" y="178247"/>
                </a:lnTo>
                <a:lnTo>
                  <a:pt x="212650" y="175022"/>
                </a:lnTo>
                <a:lnTo>
                  <a:pt x="226442" y="171202"/>
                </a:lnTo>
                <a:lnTo>
                  <a:pt x="239861" y="166961"/>
                </a:lnTo>
                <a:lnTo>
                  <a:pt x="251346" y="162421"/>
                </a:lnTo>
                <a:lnTo>
                  <a:pt x="261540" y="157733"/>
                </a:lnTo>
                <a:lnTo>
                  <a:pt x="270867" y="152896"/>
                </a:lnTo>
                <a:lnTo>
                  <a:pt x="280491" y="147117"/>
                </a:lnTo>
                <a:lnTo>
                  <a:pt x="290289" y="140742"/>
                </a:lnTo>
                <a:lnTo>
                  <a:pt x="300211" y="133946"/>
                </a:lnTo>
                <a:lnTo>
                  <a:pt x="308496" y="127720"/>
                </a:lnTo>
                <a:lnTo>
                  <a:pt x="315739" y="121890"/>
                </a:lnTo>
                <a:lnTo>
                  <a:pt x="322262" y="116309"/>
                </a:lnTo>
                <a:lnTo>
                  <a:pt x="327446" y="110034"/>
                </a:lnTo>
                <a:lnTo>
                  <a:pt x="331738" y="103312"/>
                </a:lnTo>
                <a:lnTo>
                  <a:pt x="335458" y="96292"/>
                </a:lnTo>
                <a:lnTo>
                  <a:pt x="338782" y="89074"/>
                </a:lnTo>
                <a:lnTo>
                  <a:pt x="341858" y="81732"/>
                </a:lnTo>
                <a:lnTo>
                  <a:pt x="344735" y="74290"/>
                </a:lnTo>
                <a:lnTo>
                  <a:pt x="346670" y="66774"/>
                </a:lnTo>
                <a:lnTo>
                  <a:pt x="347960" y="59234"/>
                </a:lnTo>
                <a:lnTo>
                  <a:pt x="348803" y="51668"/>
                </a:lnTo>
                <a:lnTo>
                  <a:pt x="349374" y="44946"/>
                </a:lnTo>
                <a:lnTo>
                  <a:pt x="349746" y="38745"/>
                </a:lnTo>
                <a:lnTo>
                  <a:pt x="350168" y="28203"/>
                </a:lnTo>
                <a:lnTo>
                  <a:pt x="350416" y="17512"/>
                </a:lnTo>
                <a:lnTo>
                  <a:pt x="350515" y="0"/>
                </a:lnTo>
                <a:lnTo>
                  <a:pt x="349671" y="323"/>
                </a:lnTo>
                <a:lnTo>
                  <a:pt x="339898" y="9178"/>
                </a:lnTo>
                <a:lnTo>
                  <a:pt x="338360" y="12378"/>
                </a:lnTo>
                <a:lnTo>
                  <a:pt x="336649" y="20439"/>
                </a:lnTo>
                <a:lnTo>
                  <a:pt x="335334" y="25797"/>
                </a:lnTo>
                <a:lnTo>
                  <a:pt x="333623" y="31924"/>
                </a:lnTo>
                <a:lnTo>
                  <a:pt x="331638" y="38547"/>
                </a:lnTo>
                <a:lnTo>
                  <a:pt x="330299" y="46335"/>
                </a:lnTo>
                <a:lnTo>
                  <a:pt x="329431" y="54918"/>
                </a:lnTo>
                <a:lnTo>
                  <a:pt x="328835" y="64046"/>
                </a:lnTo>
                <a:lnTo>
                  <a:pt x="327595" y="74340"/>
                </a:lnTo>
                <a:lnTo>
                  <a:pt x="325933" y="85452"/>
                </a:lnTo>
                <a:lnTo>
                  <a:pt x="323949" y="97086"/>
                </a:lnTo>
                <a:lnTo>
                  <a:pt x="322659" y="108223"/>
                </a:lnTo>
                <a:lnTo>
                  <a:pt x="321791" y="119038"/>
                </a:lnTo>
                <a:lnTo>
                  <a:pt x="321196" y="129654"/>
                </a:lnTo>
                <a:lnTo>
                  <a:pt x="320551" y="152723"/>
                </a:lnTo>
                <a:lnTo>
                  <a:pt x="320129" y="202010"/>
                </a:lnTo>
                <a:lnTo>
                  <a:pt x="320948" y="213742"/>
                </a:lnTo>
                <a:lnTo>
                  <a:pt x="322337" y="224954"/>
                </a:lnTo>
                <a:lnTo>
                  <a:pt x="324123" y="235818"/>
                </a:lnTo>
                <a:lnTo>
                  <a:pt x="326132" y="245591"/>
                </a:lnTo>
                <a:lnTo>
                  <a:pt x="328339" y="254645"/>
                </a:lnTo>
                <a:lnTo>
                  <a:pt x="330646" y="263228"/>
                </a:lnTo>
                <a:lnTo>
                  <a:pt x="335483" y="279524"/>
                </a:lnTo>
                <a:lnTo>
                  <a:pt x="337939" y="287437"/>
                </a:lnTo>
                <a:lnTo>
                  <a:pt x="340444" y="294407"/>
                </a:lnTo>
                <a:lnTo>
                  <a:pt x="342949" y="300732"/>
                </a:lnTo>
                <a:lnTo>
                  <a:pt x="345479" y="306661"/>
                </a:lnTo>
                <a:lnTo>
                  <a:pt x="348010" y="310605"/>
                </a:lnTo>
                <a:lnTo>
                  <a:pt x="350540" y="313234"/>
                </a:lnTo>
                <a:lnTo>
                  <a:pt x="360685" y="321494"/>
                </a:lnTo>
                <a:lnTo>
                  <a:pt x="362371" y="322188"/>
                </a:lnTo>
                <a:lnTo>
                  <a:pt x="363512" y="321791"/>
                </a:lnTo>
                <a:lnTo>
                  <a:pt x="367357" y="314945"/>
                </a:lnTo>
                <a:lnTo>
                  <a:pt x="371549" y="305916"/>
                </a:lnTo>
                <a:lnTo>
                  <a:pt x="373856" y="299938"/>
                </a:lnTo>
                <a:lnTo>
                  <a:pt x="376237" y="293415"/>
                </a:lnTo>
                <a:lnTo>
                  <a:pt x="377825" y="285676"/>
                </a:lnTo>
                <a:lnTo>
                  <a:pt x="378867" y="277143"/>
                </a:lnTo>
                <a:lnTo>
                  <a:pt x="379586" y="268064"/>
                </a:lnTo>
                <a:lnTo>
                  <a:pt x="380901" y="258614"/>
                </a:lnTo>
                <a:lnTo>
                  <a:pt x="382637" y="248940"/>
                </a:lnTo>
                <a:lnTo>
                  <a:pt x="384621" y="239093"/>
                </a:lnTo>
                <a:lnTo>
                  <a:pt x="386804" y="230014"/>
                </a:lnTo>
                <a:lnTo>
                  <a:pt x="389111" y="221407"/>
                </a:lnTo>
                <a:lnTo>
                  <a:pt x="391467" y="213122"/>
                </a:lnTo>
                <a:lnTo>
                  <a:pt x="393055" y="205904"/>
                </a:lnTo>
                <a:lnTo>
                  <a:pt x="394121" y="199405"/>
                </a:lnTo>
                <a:lnTo>
                  <a:pt x="394816" y="193378"/>
                </a:lnTo>
                <a:lnTo>
                  <a:pt x="395610" y="184423"/>
                </a:lnTo>
                <a:lnTo>
                  <a:pt x="396205" y="174328"/>
                </a:lnTo>
                <a:lnTo>
                  <a:pt x="400273" y="177924"/>
                </a:lnTo>
                <a:lnTo>
                  <a:pt x="404515" y="184324"/>
                </a:lnTo>
                <a:lnTo>
                  <a:pt x="410071" y="193675"/>
                </a:lnTo>
                <a:lnTo>
                  <a:pt x="418182" y="206276"/>
                </a:lnTo>
                <a:lnTo>
                  <a:pt x="421878" y="212353"/>
                </a:lnTo>
                <a:lnTo>
                  <a:pt x="425177" y="218108"/>
                </a:lnTo>
                <a:lnTo>
                  <a:pt x="428228" y="223614"/>
                </a:lnTo>
                <a:lnTo>
                  <a:pt x="431973" y="229840"/>
                </a:lnTo>
                <a:lnTo>
                  <a:pt x="440630" y="243533"/>
                </a:lnTo>
                <a:lnTo>
                  <a:pt x="446137" y="250726"/>
                </a:lnTo>
                <a:lnTo>
                  <a:pt x="452363" y="258068"/>
                </a:lnTo>
                <a:lnTo>
                  <a:pt x="459060" y="265510"/>
                </a:lnTo>
                <a:lnTo>
                  <a:pt x="465212" y="273001"/>
                </a:lnTo>
                <a:lnTo>
                  <a:pt x="471016" y="280541"/>
                </a:lnTo>
                <a:lnTo>
                  <a:pt x="476572" y="288107"/>
                </a:lnTo>
                <a:lnTo>
                  <a:pt x="481955" y="294854"/>
                </a:lnTo>
                <a:lnTo>
                  <a:pt x="487263" y="301030"/>
                </a:lnTo>
                <a:lnTo>
                  <a:pt x="492472" y="306859"/>
                </a:lnTo>
                <a:lnTo>
                  <a:pt x="502791" y="315565"/>
                </a:lnTo>
                <a:lnTo>
                  <a:pt x="507901" y="319088"/>
                </a:lnTo>
                <a:lnTo>
                  <a:pt x="518120" y="322982"/>
                </a:lnTo>
                <a:lnTo>
                  <a:pt x="534417" y="325487"/>
                </a:lnTo>
                <a:lnTo>
                  <a:pt x="548630" y="326107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353707353" y="352957333"/>
            <a:ext cx="2258" cy="1"/>
          </a:xfrm>
          <a:custGeom>
            <a:avLst/>
            <a:gdLst/>
            <a:ahLst/>
            <a:cxnLst/>
            <a:rect l="0" t="0" r="0" b="0"/>
            <a:pathLst>
              <a:path w="2258" h="1">
                <a:moveTo>
                  <a:pt x="0" y="0"/>
                </a:moveTo>
                <a:lnTo>
                  <a:pt x="2257" y="0"/>
                </a:lnTo>
                <a:close/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141"/>
          <p:cNvSpPr/>
          <p:nvPr/>
        </p:nvSpPr>
        <p:spPr>
          <a:xfrm>
            <a:off x="353610714" y="352873965"/>
            <a:ext cx="210940" cy="353046"/>
          </a:xfrm>
          <a:custGeom>
            <a:avLst/>
            <a:gdLst/>
            <a:ahLst/>
            <a:cxnLst/>
            <a:rect l="0" t="0" r="0" b="0"/>
            <a:pathLst>
              <a:path w="210940" h="353046">
                <a:moveTo>
                  <a:pt x="210939" y="68114"/>
                </a:moveTo>
                <a:lnTo>
                  <a:pt x="210939" y="49981"/>
                </a:lnTo>
                <a:lnTo>
                  <a:pt x="210095" y="47575"/>
                </a:lnTo>
                <a:lnTo>
                  <a:pt x="206896" y="42614"/>
                </a:lnTo>
                <a:lnTo>
                  <a:pt x="204911" y="35322"/>
                </a:lnTo>
                <a:lnTo>
                  <a:pt x="204365" y="31031"/>
                </a:lnTo>
                <a:lnTo>
                  <a:pt x="202332" y="27310"/>
                </a:lnTo>
                <a:lnTo>
                  <a:pt x="199281" y="23986"/>
                </a:lnTo>
                <a:lnTo>
                  <a:pt x="195535" y="20910"/>
                </a:lnTo>
                <a:lnTo>
                  <a:pt x="191368" y="18008"/>
                </a:lnTo>
                <a:lnTo>
                  <a:pt x="186878" y="15255"/>
                </a:lnTo>
                <a:lnTo>
                  <a:pt x="182190" y="12551"/>
                </a:lnTo>
                <a:lnTo>
                  <a:pt x="172491" y="7292"/>
                </a:lnTo>
                <a:lnTo>
                  <a:pt x="167531" y="4713"/>
                </a:lnTo>
                <a:lnTo>
                  <a:pt x="161677" y="2976"/>
                </a:lnTo>
                <a:lnTo>
                  <a:pt x="155227" y="1835"/>
                </a:lnTo>
                <a:lnTo>
                  <a:pt x="148406" y="1066"/>
                </a:lnTo>
                <a:lnTo>
                  <a:pt x="140469" y="570"/>
                </a:lnTo>
                <a:lnTo>
                  <a:pt x="131787" y="223"/>
                </a:lnTo>
                <a:lnTo>
                  <a:pt x="122609" y="0"/>
                </a:lnTo>
                <a:lnTo>
                  <a:pt x="113952" y="694"/>
                </a:lnTo>
                <a:lnTo>
                  <a:pt x="105643" y="2009"/>
                </a:lnTo>
                <a:lnTo>
                  <a:pt x="88776" y="5705"/>
                </a:lnTo>
                <a:lnTo>
                  <a:pt x="69999" y="10195"/>
                </a:lnTo>
                <a:lnTo>
                  <a:pt x="61094" y="12551"/>
                </a:lnTo>
                <a:lnTo>
                  <a:pt x="44425" y="17462"/>
                </a:lnTo>
                <a:lnTo>
                  <a:pt x="20786" y="24978"/>
                </a:lnTo>
                <a:lnTo>
                  <a:pt x="14734" y="28352"/>
                </a:lnTo>
                <a:lnTo>
                  <a:pt x="9872" y="32296"/>
                </a:lnTo>
                <a:lnTo>
                  <a:pt x="5754" y="36612"/>
                </a:lnTo>
                <a:lnTo>
                  <a:pt x="1215" y="43681"/>
                </a:lnTo>
                <a:lnTo>
                  <a:pt x="0" y="46732"/>
                </a:lnTo>
                <a:lnTo>
                  <a:pt x="49" y="49634"/>
                </a:lnTo>
                <a:lnTo>
                  <a:pt x="917" y="52412"/>
                </a:lnTo>
                <a:lnTo>
                  <a:pt x="2331" y="55116"/>
                </a:lnTo>
                <a:lnTo>
                  <a:pt x="8433" y="62607"/>
                </a:lnTo>
                <a:lnTo>
                  <a:pt x="12452" y="66997"/>
                </a:lnTo>
                <a:lnTo>
                  <a:pt x="17636" y="70743"/>
                </a:lnTo>
                <a:lnTo>
                  <a:pt x="23663" y="74116"/>
                </a:lnTo>
                <a:lnTo>
                  <a:pt x="30212" y="77192"/>
                </a:lnTo>
                <a:lnTo>
                  <a:pt x="37107" y="80094"/>
                </a:lnTo>
                <a:lnTo>
                  <a:pt x="44251" y="82872"/>
                </a:lnTo>
                <a:lnTo>
                  <a:pt x="51544" y="85576"/>
                </a:lnTo>
                <a:lnTo>
                  <a:pt x="59804" y="87387"/>
                </a:lnTo>
                <a:lnTo>
                  <a:pt x="68684" y="88577"/>
                </a:lnTo>
                <a:lnTo>
                  <a:pt x="78010" y="89371"/>
                </a:lnTo>
                <a:lnTo>
                  <a:pt x="87610" y="89073"/>
                </a:lnTo>
                <a:lnTo>
                  <a:pt x="97383" y="88007"/>
                </a:lnTo>
                <a:lnTo>
                  <a:pt x="107305" y="86469"/>
                </a:lnTo>
                <a:lnTo>
                  <a:pt x="116433" y="85427"/>
                </a:lnTo>
                <a:lnTo>
                  <a:pt x="125090" y="84733"/>
                </a:lnTo>
                <a:lnTo>
                  <a:pt x="133374" y="84286"/>
                </a:lnTo>
                <a:lnTo>
                  <a:pt x="141461" y="83120"/>
                </a:lnTo>
                <a:lnTo>
                  <a:pt x="149374" y="81508"/>
                </a:lnTo>
                <a:lnTo>
                  <a:pt x="157187" y="79573"/>
                </a:lnTo>
                <a:lnTo>
                  <a:pt x="163264" y="77465"/>
                </a:lnTo>
                <a:lnTo>
                  <a:pt x="168151" y="75183"/>
                </a:lnTo>
                <a:lnTo>
                  <a:pt x="172243" y="72826"/>
                </a:lnTo>
                <a:lnTo>
                  <a:pt x="176683" y="71264"/>
                </a:lnTo>
                <a:lnTo>
                  <a:pt x="181322" y="70222"/>
                </a:lnTo>
                <a:lnTo>
                  <a:pt x="186109" y="69527"/>
                </a:lnTo>
                <a:lnTo>
                  <a:pt x="189309" y="68213"/>
                </a:lnTo>
                <a:lnTo>
                  <a:pt x="191442" y="66476"/>
                </a:lnTo>
                <a:lnTo>
                  <a:pt x="194865" y="61689"/>
                </a:lnTo>
                <a:lnTo>
                  <a:pt x="195138" y="62136"/>
                </a:lnTo>
                <a:lnTo>
                  <a:pt x="195436" y="64889"/>
                </a:lnTo>
                <a:lnTo>
                  <a:pt x="194692" y="65980"/>
                </a:lnTo>
                <a:lnTo>
                  <a:pt x="193327" y="66675"/>
                </a:lnTo>
                <a:lnTo>
                  <a:pt x="191566" y="67171"/>
                </a:lnTo>
                <a:lnTo>
                  <a:pt x="185117" y="72206"/>
                </a:lnTo>
                <a:lnTo>
                  <a:pt x="181024" y="75927"/>
                </a:lnTo>
                <a:lnTo>
                  <a:pt x="171971" y="84559"/>
                </a:lnTo>
                <a:lnTo>
                  <a:pt x="133176" y="123031"/>
                </a:lnTo>
                <a:lnTo>
                  <a:pt x="126925" y="130125"/>
                </a:lnTo>
                <a:lnTo>
                  <a:pt x="121071" y="137393"/>
                </a:lnTo>
                <a:lnTo>
                  <a:pt x="95448" y="171351"/>
                </a:lnTo>
                <a:lnTo>
                  <a:pt x="87362" y="180975"/>
                </a:lnTo>
                <a:lnTo>
                  <a:pt x="78606" y="190773"/>
                </a:lnTo>
                <a:lnTo>
                  <a:pt x="69378" y="200695"/>
                </a:lnTo>
                <a:lnTo>
                  <a:pt x="61540" y="210691"/>
                </a:lnTo>
                <a:lnTo>
                  <a:pt x="54595" y="220737"/>
                </a:lnTo>
                <a:lnTo>
                  <a:pt x="48294" y="230832"/>
                </a:lnTo>
                <a:lnTo>
                  <a:pt x="42391" y="240928"/>
                </a:lnTo>
                <a:lnTo>
                  <a:pt x="36760" y="251073"/>
                </a:lnTo>
                <a:lnTo>
                  <a:pt x="31328" y="261193"/>
                </a:lnTo>
                <a:lnTo>
                  <a:pt x="26838" y="270495"/>
                </a:lnTo>
                <a:lnTo>
                  <a:pt x="23018" y="279251"/>
                </a:lnTo>
                <a:lnTo>
                  <a:pt x="19620" y="287610"/>
                </a:lnTo>
                <a:lnTo>
                  <a:pt x="13593" y="303684"/>
                </a:lnTo>
                <a:lnTo>
                  <a:pt x="10790" y="311522"/>
                </a:lnTo>
                <a:lnTo>
                  <a:pt x="8929" y="318442"/>
                </a:lnTo>
                <a:lnTo>
                  <a:pt x="7689" y="324743"/>
                </a:lnTo>
                <a:lnTo>
                  <a:pt x="6300" y="335409"/>
                </a:lnTo>
                <a:lnTo>
                  <a:pt x="5680" y="342999"/>
                </a:lnTo>
                <a:lnTo>
                  <a:pt x="6374" y="346199"/>
                </a:lnTo>
                <a:lnTo>
                  <a:pt x="9376" y="352003"/>
                </a:lnTo>
                <a:lnTo>
                  <a:pt x="12228" y="353045"/>
                </a:lnTo>
                <a:lnTo>
                  <a:pt x="15800" y="352896"/>
                </a:lnTo>
                <a:lnTo>
                  <a:pt x="19893" y="351954"/>
                </a:lnTo>
                <a:lnTo>
                  <a:pt x="23465" y="351333"/>
                </a:lnTo>
                <a:lnTo>
                  <a:pt x="29691" y="350614"/>
                </a:lnTo>
                <a:lnTo>
                  <a:pt x="35272" y="350316"/>
                </a:lnTo>
                <a:lnTo>
                  <a:pt x="43284" y="350068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142"/>
          <p:cNvSpPr/>
          <p:nvPr/>
        </p:nvSpPr>
        <p:spPr>
          <a:xfrm>
            <a:off x="353786827" y="352835394"/>
            <a:ext cx="267817" cy="337816"/>
          </a:xfrm>
          <a:custGeom>
            <a:avLst/>
            <a:gdLst/>
            <a:ahLst/>
            <a:cxnLst/>
            <a:rect l="0" t="0" r="0" b="0"/>
            <a:pathLst>
              <a:path w="267817" h="337816">
                <a:moveTo>
                  <a:pt x="217711" y="114300"/>
                </a:moveTo>
                <a:lnTo>
                  <a:pt x="209600" y="118343"/>
                </a:lnTo>
                <a:lnTo>
                  <a:pt x="203374" y="122609"/>
                </a:lnTo>
                <a:lnTo>
                  <a:pt x="196949" y="128165"/>
                </a:lnTo>
                <a:lnTo>
                  <a:pt x="188441" y="136277"/>
                </a:lnTo>
                <a:lnTo>
                  <a:pt x="182116" y="140791"/>
                </a:lnTo>
                <a:lnTo>
                  <a:pt x="174501" y="145529"/>
                </a:lnTo>
                <a:lnTo>
                  <a:pt x="166043" y="150366"/>
                </a:lnTo>
                <a:lnTo>
                  <a:pt x="157014" y="156120"/>
                </a:lnTo>
                <a:lnTo>
                  <a:pt x="147613" y="162495"/>
                </a:lnTo>
                <a:lnTo>
                  <a:pt x="128141" y="176361"/>
                </a:lnTo>
                <a:lnTo>
                  <a:pt x="47501" y="236264"/>
                </a:lnTo>
                <a:lnTo>
                  <a:pt x="39043" y="243879"/>
                </a:lnTo>
                <a:lnTo>
                  <a:pt x="31700" y="251494"/>
                </a:lnTo>
                <a:lnTo>
                  <a:pt x="25127" y="259109"/>
                </a:lnTo>
                <a:lnTo>
                  <a:pt x="19050" y="265881"/>
                </a:lnTo>
                <a:lnTo>
                  <a:pt x="7764" y="277911"/>
                </a:lnTo>
                <a:lnTo>
                  <a:pt x="4093" y="284336"/>
                </a:lnTo>
                <a:lnTo>
                  <a:pt x="1637" y="291157"/>
                </a:lnTo>
                <a:lnTo>
                  <a:pt x="0" y="298251"/>
                </a:lnTo>
                <a:lnTo>
                  <a:pt x="595" y="303832"/>
                </a:lnTo>
                <a:lnTo>
                  <a:pt x="2704" y="308396"/>
                </a:lnTo>
                <a:lnTo>
                  <a:pt x="9525" y="316557"/>
                </a:lnTo>
                <a:lnTo>
                  <a:pt x="13742" y="321121"/>
                </a:lnTo>
                <a:lnTo>
                  <a:pt x="18231" y="325834"/>
                </a:lnTo>
                <a:lnTo>
                  <a:pt x="23763" y="329827"/>
                </a:lnTo>
                <a:lnTo>
                  <a:pt x="29989" y="333350"/>
                </a:lnTo>
                <a:lnTo>
                  <a:pt x="36686" y="336525"/>
                </a:lnTo>
                <a:lnTo>
                  <a:pt x="45368" y="337815"/>
                </a:lnTo>
                <a:lnTo>
                  <a:pt x="55414" y="337815"/>
                </a:lnTo>
                <a:lnTo>
                  <a:pt x="66328" y="336971"/>
                </a:lnTo>
                <a:lnTo>
                  <a:pt x="77837" y="334714"/>
                </a:lnTo>
                <a:lnTo>
                  <a:pt x="89743" y="331514"/>
                </a:lnTo>
                <a:lnTo>
                  <a:pt x="101922" y="327694"/>
                </a:lnTo>
                <a:lnTo>
                  <a:pt x="114275" y="322609"/>
                </a:lnTo>
                <a:lnTo>
                  <a:pt x="126727" y="316681"/>
                </a:lnTo>
                <a:lnTo>
                  <a:pt x="139278" y="310182"/>
                </a:lnTo>
                <a:lnTo>
                  <a:pt x="152722" y="302468"/>
                </a:lnTo>
                <a:lnTo>
                  <a:pt x="166762" y="293935"/>
                </a:lnTo>
                <a:lnTo>
                  <a:pt x="181198" y="284857"/>
                </a:lnTo>
                <a:lnTo>
                  <a:pt x="193377" y="274563"/>
                </a:lnTo>
                <a:lnTo>
                  <a:pt x="204019" y="263475"/>
                </a:lnTo>
                <a:lnTo>
                  <a:pt x="213668" y="251866"/>
                </a:lnTo>
                <a:lnTo>
                  <a:pt x="222622" y="239886"/>
                </a:lnTo>
                <a:lnTo>
                  <a:pt x="231155" y="227657"/>
                </a:lnTo>
                <a:lnTo>
                  <a:pt x="239365" y="215279"/>
                </a:lnTo>
                <a:lnTo>
                  <a:pt x="246534" y="202778"/>
                </a:lnTo>
                <a:lnTo>
                  <a:pt x="253008" y="190227"/>
                </a:lnTo>
                <a:lnTo>
                  <a:pt x="259011" y="177626"/>
                </a:lnTo>
                <a:lnTo>
                  <a:pt x="263029" y="165819"/>
                </a:lnTo>
                <a:lnTo>
                  <a:pt x="265708" y="154582"/>
                </a:lnTo>
                <a:lnTo>
                  <a:pt x="267469" y="143693"/>
                </a:lnTo>
                <a:lnTo>
                  <a:pt x="267816" y="132209"/>
                </a:lnTo>
                <a:lnTo>
                  <a:pt x="267196" y="120327"/>
                </a:lnTo>
                <a:lnTo>
                  <a:pt x="265931" y="108148"/>
                </a:lnTo>
                <a:lnTo>
                  <a:pt x="263401" y="97507"/>
                </a:lnTo>
                <a:lnTo>
                  <a:pt x="260027" y="87858"/>
                </a:lnTo>
                <a:lnTo>
                  <a:pt x="256084" y="78903"/>
                </a:lnTo>
                <a:lnTo>
                  <a:pt x="247179" y="59903"/>
                </a:lnTo>
                <a:lnTo>
                  <a:pt x="242441" y="50105"/>
                </a:lnTo>
                <a:lnTo>
                  <a:pt x="237579" y="41870"/>
                </a:lnTo>
                <a:lnTo>
                  <a:pt x="232643" y="34701"/>
                </a:lnTo>
                <a:lnTo>
                  <a:pt x="227657" y="28202"/>
                </a:lnTo>
                <a:lnTo>
                  <a:pt x="221803" y="23043"/>
                </a:lnTo>
                <a:lnTo>
                  <a:pt x="215354" y="18752"/>
                </a:lnTo>
                <a:lnTo>
                  <a:pt x="208508" y="15056"/>
                </a:lnTo>
                <a:lnTo>
                  <a:pt x="203101" y="11732"/>
                </a:lnTo>
                <a:lnTo>
                  <a:pt x="194841" y="5779"/>
                </a:lnTo>
                <a:lnTo>
                  <a:pt x="188342" y="2579"/>
                </a:lnTo>
                <a:lnTo>
                  <a:pt x="179611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354112140" y="352873494"/>
            <a:ext cx="143695" cy="59780"/>
          </a:xfrm>
          <a:custGeom>
            <a:avLst/>
            <a:gdLst/>
            <a:ahLst/>
            <a:cxnLst/>
            <a:rect l="0" t="0" r="0" b="0"/>
            <a:pathLst>
              <a:path w="143695" h="59780">
                <a:moveTo>
                  <a:pt x="136228" y="0"/>
                </a:moveTo>
                <a:lnTo>
                  <a:pt x="107702" y="0"/>
                </a:lnTo>
                <a:lnTo>
                  <a:pt x="102816" y="868"/>
                </a:lnTo>
                <a:lnTo>
                  <a:pt x="97880" y="2257"/>
                </a:lnTo>
                <a:lnTo>
                  <a:pt x="92869" y="4043"/>
                </a:lnTo>
                <a:lnTo>
                  <a:pt x="86172" y="5258"/>
                </a:lnTo>
                <a:lnTo>
                  <a:pt x="78309" y="6052"/>
                </a:lnTo>
                <a:lnTo>
                  <a:pt x="69677" y="6573"/>
                </a:lnTo>
                <a:lnTo>
                  <a:pt x="61367" y="7763"/>
                </a:lnTo>
                <a:lnTo>
                  <a:pt x="53306" y="9425"/>
                </a:lnTo>
                <a:lnTo>
                  <a:pt x="45393" y="11360"/>
                </a:lnTo>
                <a:lnTo>
                  <a:pt x="38423" y="13493"/>
                </a:lnTo>
                <a:lnTo>
                  <a:pt x="32073" y="15775"/>
                </a:lnTo>
                <a:lnTo>
                  <a:pt x="26145" y="18132"/>
                </a:lnTo>
                <a:lnTo>
                  <a:pt x="20514" y="20563"/>
                </a:lnTo>
                <a:lnTo>
                  <a:pt x="9724" y="25524"/>
                </a:lnTo>
                <a:lnTo>
                  <a:pt x="6177" y="28029"/>
                </a:lnTo>
                <a:lnTo>
                  <a:pt x="3796" y="30534"/>
                </a:lnTo>
                <a:lnTo>
                  <a:pt x="2233" y="33064"/>
                </a:lnTo>
                <a:lnTo>
                  <a:pt x="1166" y="35594"/>
                </a:lnTo>
                <a:lnTo>
                  <a:pt x="472" y="38124"/>
                </a:lnTo>
                <a:lnTo>
                  <a:pt x="0" y="40654"/>
                </a:lnTo>
                <a:lnTo>
                  <a:pt x="546" y="43185"/>
                </a:lnTo>
                <a:lnTo>
                  <a:pt x="1737" y="45739"/>
                </a:lnTo>
                <a:lnTo>
                  <a:pt x="3399" y="48269"/>
                </a:lnTo>
                <a:lnTo>
                  <a:pt x="6177" y="49956"/>
                </a:lnTo>
                <a:lnTo>
                  <a:pt x="9749" y="51097"/>
                </a:lnTo>
                <a:lnTo>
                  <a:pt x="13792" y="51841"/>
                </a:lnTo>
                <a:lnTo>
                  <a:pt x="19050" y="53181"/>
                </a:lnTo>
                <a:lnTo>
                  <a:pt x="25103" y="54942"/>
                </a:lnTo>
                <a:lnTo>
                  <a:pt x="31651" y="56951"/>
                </a:lnTo>
                <a:lnTo>
                  <a:pt x="38572" y="58291"/>
                </a:lnTo>
                <a:lnTo>
                  <a:pt x="45715" y="59184"/>
                </a:lnTo>
                <a:lnTo>
                  <a:pt x="53033" y="59779"/>
                </a:lnTo>
                <a:lnTo>
                  <a:pt x="60449" y="59332"/>
                </a:lnTo>
                <a:lnTo>
                  <a:pt x="67916" y="58191"/>
                </a:lnTo>
                <a:lnTo>
                  <a:pt x="75456" y="56579"/>
                </a:lnTo>
                <a:lnTo>
                  <a:pt x="82178" y="54644"/>
                </a:lnTo>
                <a:lnTo>
                  <a:pt x="88330" y="52511"/>
                </a:lnTo>
                <a:lnTo>
                  <a:pt x="94134" y="50254"/>
                </a:lnTo>
                <a:lnTo>
                  <a:pt x="107355" y="45491"/>
                </a:lnTo>
                <a:lnTo>
                  <a:pt x="114449" y="43036"/>
                </a:lnTo>
                <a:lnTo>
                  <a:pt x="120006" y="40530"/>
                </a:lnTo>
                <a:lnTo>
                  <a:pt x="124570" y="38025"/>
                </a:lnTo>
                <a:lnTo>
                  <a:pt x="128464" y="35520"/>
                </a:lnTo>
                <a:lnTo>
                  <a:pt x="131887" y="32990"/>
                </a:lnTo>
                <a:lnTo>
                  <a:pt x="135037" y="30460"/>
                </a:lnTo>
                <a:lnTo>
                  <a:pt x="137964" y="27930"/>
                </a:lnTo>
                <a:lnTo>
                  <a:pt x="139924" y="25400"/>
                </a:lnTo>
                <a:lnTo>
                  <a:pt x="141238" y="22869"/>
                </a:lnTo>
                <a:lnTo>
                  <a:pt x="142106" y="20315"/>
                </a:lnTo>
                <a:lnTo>
                  <a:pt x="142677" y="17785"/>
                </a:lnTo>
                <a:lnTo>
                  <a:pt x="143074" y="15254"/>
                </a:lnTo>
                <a:lnTo>
                  <a:pt x="143322" y="12700"/>
                </a:lnTo>
                <a:lnTo>
                  <a:pt x="143496" y="10169"/>
                </a:lnTo>
                <a:lnTo>
                  <a:pt x="143620" y="7639"/>
                </a:lnTo>
                <a:lnTo>
                  <a:pt x="143694" y="5085"/>
                </a:lnTo>
                <a:lnTo>
                  <a:pt x="142900" y="3398"/>
                </a:lnTo>
                <a:lnTo>
                  <a:pt x="141511" y="2257"/>
                </a:lnTo>
                <a:lnTo>
                  <a:pt x="139750" y="1513"/>
                </a:lnTo>
                <a:lnTo>
                  <a:pt x="139428" y="1017"/>
                </a:lnTo>
                <a:lnTo>
                  <a:pt x="140048" y="669"/>
                </a:lnTo>
                <a:close/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144"/>
          <p:cNvSpPr/>
          <p:nvPr/>
        </p:nvSpPr>
        <p:spPr>
          <a:xfrm>
            <a:off x="352245364" y="353399874"/>
            <a:ext cx="395190" cy="330126"/>
          </a:xfrm>
          <a:custGeom>
            <a:avLst/>
            <a:gdLst/>
            <a:ahLst/>
            <a:cxnLst/>
            <a:rect l="0" t="0" r="0" b="0"/>
            <a:pathLst>
              <a:path w="395190" h="330126">
                <a:moveTo>
                  <a:pt x="326604" y="75605"/>
                </a:moveTo>
                <a:lnTo>
                  <a:pt x="326604" y="94481"/>
                </a:lnTo>
                <a:lnTo>
                  <a:pt x="327447" y="95820"/>
                </a:lnTo>
                <a:lnTo>
                  <a:pt x="328861" y="96689"/>
                </a:lnTo>
                <a:lnTo>
                  <a:pt x="330647" y="97284"/>
                </a:lnTo>
                <a:lnTo>
                  <a:pt x="331838" y="98524"/>
                </a:lnTo>
                <a:lnTo>
                  <a:pt x="332631" y="100211"/>
                </a:lnTo>
                <a:lnTo>
                  <a:pt x="333177" y="102170"/>
                </a:lnTo>
                <a:lnTo>
                  <a:pt x="336005" y="106610"/>
                </a:lnTo>
                <a:lnTo>
                  <a:pt x="341735" y="113580"/>
                </a:lnTo>
                <a:lnTo>
                  <a:pt x="341834" y="105395"/>
                </a:lnTo>
                <a:lnTo>
                  <a:pt x="341834" y="91752"/>
                </a:lnTo>
                <a:lnTo>
                  <a:pt x="339577" y="82500"/>
                </a:lnTo>
                <a:lnTo>
                  <a:pt x="335757" y="72752"/>
                </a:lnTo>
                <a:lnTo>
                  <a:pt x="331242" y="62756"/>
                </a:lnTo>
                <a:lnTo>
                  <a:pt x="324148" y="52685"/>
                </a:lnTo>
                <a:lnTo>
                  <a:pt x="315342" y="42565"/>
                </a:lnTo>
                <a:lnTo>
                  <a:pt x="305793" y="32420"/>
                </a:lnTo>
                <a:lnTo>
                  <a:pt x="290910" y="17189"/>
                </a:lnTo>
                <a:lnTo>
                  <a:pt x="278557" y="9277"/>
                </a:lnTo>
                <a:lnTo>
                  <a:pt x="271711" y="6003"/>
                </a:lnTo>
                <a:lnTo>
                  <a:pt x="264617" y="3795"/>
                </a:lnTo>
                <a:lnTo>
                  <a:pt x="257349" y="2331"/>
                </a:lnTo>
                <a:lnTo>
                  <a:pt x="249957" y="1364"/>
                </a:lnTo>
                <a:lnTo>
                  <a:pt x="241623" y="719"/>
                </a:lnTo>
                <a:lnTo>
                  <a:pt x="232693" y="273"/>
                </a:lnTo>
                <a:lnTo>
                  <a:pt x="223367" y="0"/>
                </a:lnTo>
                <a:lnTo>
                  <a:pt x="212899" y="645"/>
                </a:lnTo>
                <a:lnTo>
                  <a:pt x="201687" y="1935"/>
                </a:lnTo>
                <a:lnTo>
                  <a:pt x="190004" y="3621"/>
                </a:lnTo>
                <a:lnTo>
                  <a:pt x="178793" y="5606"/>
                </a:lnTo>
                <a:lnTo>
                  <a:pt x="167953" y="7764"/>
                </a:lnTo>
                <a:lnTo>
                  <a:pt x="157337" y="10071"/>
                </a:lnTo>
                <a:lnTo>
                  <a:pt x="146026" y="14139"/>
                </a:lnTo>
                <a:lnTo>
                  <a:pt x="134243" y="19397"/>
                </a:lnTo>
                <a:lnTo>
                  <a:pt x="122164" y="25425"/>
                </a:lnTo>
                <a:lnTo>
                  <a:pt x="109885" y="31155"/>
                </a:lnTo>
                <a:lnTo>
                  <a:pt x="84932" y="42019"/>
                </a:lnTo>
                <a:lnTo>
                  <a:pt x="74042" y="48989"/>
                </a:lnTo>
                <a:lnTo>
                  <a:pt x="64269" y="57001"/>
                </a:lnTo>
                <a:lnTo>
                  <a:pt x="55191" y="65757"/>
                </a:lnTo>
                <a:lnTo>
                  <a:pt x="46608" y="74960"/>
                </a:lnTo>
                <a:lnTo>
                  <a:pt x="38324" y="84485"/>
                </a:lnTo>
                <a:lnTo>
                  <a:pt x="30287" y="94233"/>
                </a:lnTo>
                <a:lnTo>
                  <a:pt x="23218" y="104105"/>
                </a:lnTo>
                <a:lnTo>
                  <a:pt x="16818" y="114077"/>
                </a:lnTo>
                <a:lnTo>
                  <a:pt x="10865" y="124122"/>
                </a:lnTo>
                <a:lnTo>
                  <a:pt x="6896" y="134193"/>
                </a:lnTo>
                <a:lnTo>
                  <a:pt x="4242" y="144289"/>
                </a:lnTo>
                <a:lnTo>
                  <a:pt x="2481" y="154434"/>
                </a:lnTo>
                <a:lnTo>
                  <a:pt x="1290" y="164554"/>
                </a:lnTo>
                <a:lnTo>
                  <a:pt x="521" y="174699"/>
                </a:lnTo>
                <a:lnTo>
                  <a:pt x="0" y="184844"/>
                </a:lnTo>
                <a:lnTo>
                  <a:pt x="1340" y="195014"/>
                </a:lnTo>
                <a:lnTo>
                  <a:pt x="3920" y="205159"/>
                </a:lnTo>
                <a:lnTo>
                  <a:pt x="7343" y="215305"/>
                </a:lnTo>
                <a:lnTo>
                  <a:pt x="13023" y="225474"/>
                </a:lnTo>
                <a:lnTo>
                  <a:pt x="20167" y="235644"/>
                </a:lnTo>
                <a:lnTo>
                  <a:pt x="28327" y="245789"/>
                </a:lnTo>
                <a:lnTo>
                  <a:pt x="37158" y="255116"/>
                </a:lnTo>
                <a:lnTo>
                  <a:pt x="46435" y="263847"/>
                </a:lnTo>
                <a:lnTo>
                  <a:pt x="56009" y="272231"/>
                </a:lnTo>
                <a:lnTo>
                  <a:pt x="67469" y="279499"/>
                </a:lnTo>
                <a:lnTo>
                  <a:pt x="80194" y="286047"/>
                </a:lnTo>
                <a:lnTo>
                  <a:pt x="93737" y="292100"/>
                </a:lnTo>
                <a:lnTo>
                  <a:pt x="107876" y="297830"/>
                </a:lnTo>
                <a:lnTo>
                  <a:pt x="122362" y="303336"/>
                </a:lnTo>
                <a:lnTo>
                  <a:pt x="137096" y="308719"/>
                </a:lnTo>
                <a:lnTo>
                  <a:pt x="152004" y="313134"/>
                </a:lnTo>
                <a:lnTo>
                  <a:pt x="167035" y="316929"/>
                </a:lnTo>
                <a:lnTo>
                  <a:pt x="182116" y="320303"/>
                </a:lnTo>
                <a:lnTo>
                  <a:pt x="212428" y="326330"/>
                </a:lnTo>
                <a:lnTo>
                  <a:pt x="227633" y="329108"/>
                </a:lnTo>
                <a:lnTo>
                  <a:pt x="241995" y="330125"/>
                </a:lnTo>
                <a:lnTo>
                  <a:pt x="255811" y="329952"/>
                </a:lnTo>
                <a:lnTo>
                  <a:pt x="269255" y="328984"/>
                </a:lnTo>
                <a:lnTo>
                  <a:pt x="281583" y="326653"/>
                </a:lnTo>
                <a:lnTo>
                  <a:pt x="293217" y="323403"/>
                </a:lnTo>
                <a:lnTo>
                  <a:pt x="304329" y="319559"/>
                </a:lnTo>
                <a:lnTo>
                  <a:pt x="314301" y="315292"/>
                </a:lnTo>
                <a:lnTo>
                  <a:pt x="323478" y="310753"/>
                </a:lnTo>
                <a:lnTo>
                  <a:pt x="332135" y="306015"/>
                </a:lnTo>
                <a:lnTo>
                  <a:pt x="339601" y="300335"/>
                </a:lnTo>
                <a:lnTo>
                  <a:pt x="346274" y="294010"/>
                </a:lnTo>
                <a:lnTo>
                  <a:pt x="358205" y="281062"/>
                </a:lnTo>
                <a:lnTo>
                  <a:pt x="369169" y="269652"/>
                </a:lnTo>
                <a:lnTo>
                  <a:pt x="374452" y="263376"/>
                </a:lnTo>
                <a:lnTo>
                  <a:pt x="379661" y="256679"/>
                </a:lnTo>
                <a:lnTo>
                  <a:pt x="384845" y="249659"/>
                </a:lnTo>
                <a:lnTo>
                  <a:pt x="388293" y="243284"/>
                </a:lnTo>
                <a:lnTo>
                  <a:pt x="390575" y="237356"/>
                </a:lnTo>
                <a:lnTo>
                  <a:pt x="393130" y="227087"/>
                </a:lnTo>
                <a:lnTo>
                  <a:pt x="393824" y="223168"/>
                </a:lnTo>
                <a:lnTo>
                  <a:pt x="395189" y="212774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145"/>
          <p:cNvSpPr/>
          <p:nvPr/>
        </p:nvSpPr>
        <p:spPr>
          <a:xfrm>
            <a:off x="352665457" y="353605133"/>
            <a:ext cx="196082" cy="114028"/>
          </a:xfrm>
          <a:custGeom>
            <a:avLst/>
            <a:gdLst/>
            <a:ahLst/>
            <a:cxnLst/>
            <a:rect l="0" t="0" r="0" b="0"/>
            <a:pathLst>
              <a:path w="196082" h="114028">
                <a:moveTo>
                  <a:pt x="196081" y="22746"/>
                </a:moveTo>
                <a:lnTo>
                  <a:pt x="184720" y="11410"/>
                </a:lnTo>
                <a:lnTo>
                  <a:pt x="182587" y="10095"/>
                </a:lnTo>
                <a:lnTo>
                  <a:pt x="177948" y="8656"/>
                </a:lnTo>
                <a:lnTo>
                  <a:pt x="173062" y="5754"/>
                </a:lnTo>
                <a:lnTo>
                  <a:pt x="170557" y="3795"/>
                </a:lnTo>
                <a:lnTo>
                  <a:pt x="167208" y="2505"/>
                </a:lnTo>
                <a:lnTo>
                  <a:pt x="163289" y="1637"/>
                </a:lnTo>
                <a:lnTo>
                  <a:pt x="158973" y="1041"/>
                </a:lnTo>
                <a:lnTo>
                  <a:pt x="153565" y="669"/>
                </a:lnTo>
                <a:lnTo>
                  <a:pt x="147414" y="396"/>
                </a:lnTo>
                <a:lnTo>
                  <a:pt x="133796" y="124"/>
                </a:lnTo>
                <a:lnTo>
                  <a:pt x="119285" y="0"/>
                </a:lnTo>
                <a:lnTo>
                  <a:pt x="111025" y="793"/>
                </a:lnTo>
                <a:lnTo>
                  <a:pt x="102121" y="2182"/>
                </a:lnTo>
                <a:lnTo>
                  <a:pt x="59456" y="10517"/>
                </a:lnTo>
                <a:lnTo>
                  <a:pt x="49956" y="13741"/>
                </a:lnTo>
                <a:lnTo>
                  <a:pt x="41944" y="17586"/>
                </a:lnTo>
                <a:lnTo>
                  <a:pt x="34900" y="21853"/>
                </a:lnTo>
                <a:lnTo>
                  <a:pt x="28500" y="26392"/>
                </a:lnTo>
                <a:lnTo>
                  <a:pt x="22547" y="31105"/>
                </a:lnTo>
                <a:lnTo>
                  <a:pt x="16892" y="35942"/>
                </a:lnTo>
                <a:lnTo>
                  <a:pt x="12278" y="40853"/>
                </a:lnTo>
                <a:lnTo>
                  <a:pt x="8359" y="45814"/>
                </a:lnTo>
                <a:lnTo>
                  <a:pt x="4886" y="50824"/>
                </a:lnTo>
                <a:lnTo>
                  <a:pt x="2579" y="55860"/>
                </a:lnTo>
                <a:lnTo>
                  <a:pt x="1041" y="60920"/>
                </a:lnTo>
                <a:lnTo>
                  <a:pt x="0" y="65980"/>
                </a:lnTo>
                <a:lnTo>
                  <a:pt x="173" y="71040"/>
                </a:lnTo>
                <a:lnTo>
                  <a:pt x="1116" y="76100"/>
                </a:lnTo>
                <a:lnTo>
                  <a:pt x="2604" y="81185"/>
                </a:lnTo>
                <a:lnTo>
                  <a:pt x="5283" y="86270"/>
                </a:lnTo>
                <a:lnTo>
                  <a:pt x="8781" y="91330"/>
                </a:lnTo>
                <a:lnTo>
                  <a:pt x="12774" y="96415"/>
                </a:lnTo>
                <a:lnTo>
                  <a:pt x="17164" y="100657"/>
                </a:lnTo>
                <a:lnTo>
                  <a:pt x="21753" y="104303"/>
                </a:lnTo>
                <a:lnTo>
                  <a:pt x="26516" y="107602"/>
                </a:lnTo>
                <a:lnTo>
                  <a:pt x="33089" y="109810"/>
                </a:lnTo>
                <a:lnTo>
                  <a:pt x="40853" y="111273"/>
                </a:lnTo>
                <a:lnTo>
                  <a:pt x="49411" y="112241"/>
                </a:lnTo>
                <a:lnTo>
                  <a:pt x="56802" y="112886"/>
                </a:lnTo>
                <a:lnTo>
                  <a:pt x="63450" y="113332"/>
                </a:lnTo>
                <a:lnTo>
                  <a:pt x="69552" y="113605"/>
                </a:lnTo>
                <a:lnTo>
                  <a:pt x="83120" y="113928"/>
                </a:lnTo>
                <a:lnTo>
                  <a:pt x="90289" y="114027"/>
                </a:lnTo>
                <a:lnTo>
                  <a:pt x="96763" y="112390"/>
                </a:lnTo>
                <a:lnTo>
                  <a:pt x="102765" y="109587"/>
                </a:lnTo>
                <a:lnTo>
                  <a:pt x="108471" y="106040"/>
                </a:lnTo>
                <a:lnTo>
                  <a:pt x="113109" y="101996"/>
                </a:lnTo>
                <a:lnTo>
                  <a:pt x="117053" y="97581"/>
                </a:lnTo>
                <a:lnTo>
                  <a:pt x="120550" y="92968"/>
                </a:lnTo>
                <a:lnTo>
                  <a:pt x="123701" y="89024"/>
                </a:lnTo>
                <a:lnTo>
                  <a:pt x="126652" y="85576"/>
                </a:lnTo>
                <a:lnTo>
                  <a:pt x="129480" y="82401"/>
                </a:lnTo>
                <a:lnTo>
                  <a:pt x="132209" y="78606"/>
                </a:lnTo>
                <a:lnTo>
                  <a:pt x="134863" y="74389"/>
                </a:lnTo>
                <a:lnTo>
                  <a:pt x="137492" y="69874"/>
                </a:lnTo>
                <a:lnTo>
                  <a:pt x="142651" y="60349"/>
                </a:lnTo>
                <a:lnTo>
                  <a:pt x="145231" y="55438"/>
                </a:lnTo>
                <a:lnTo>
                  <a:pt x="146943" y="50477"/>
                </a:lnTo>
                <a:lnTo>
                  <a:pt x="148084" y="45467"/>
                </a:lnTo>
                <a:lnTo>
                  <a:pt x="148828" y="40431"/>
                </a:lnTo>
                <a:lnTo>
                  <a:pt x="149349" y="36239"/>
                </a:lnTo>
                <a:lnTo>
                  <a:pt x="149671" y="32593"/>
                </a:lnTo>
                <a:lnTo>
                  <a:pt x="150341" y="22746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146"/>
          <p:cNvSpPr/>
          <p:nvPr/>
        </p:nvSpPr>
        <p:spPr>
          <a:xfrm>
            <a:off x="352777698" y="353597790"/>
            <a:ext cx="266701" cy="121544"/>
          </a:xfrm>
          <a:custGeom>
            <a:avLst/>
            <a:gdLst/>
            <a:ahLst/>
            <a:cxnLst/>
            <a:rect l="0" t="0" r="0" b="0"/>
            <a:pathLst>
              <a:path w="266701" h="121544">
                <a:moveTo>
                  <a:pt x="0" y="75804"/>
                </a:moveTo>
                <a:lnTo>
                  <a:pt x="4068" y="75804"/>
                </a:lnTo>
                <a:lnTo>
                  <a:pt x="6102" y="74960"/>
                </a:lnTo>
                <a:lnTo>
                  <a:pt x="10616" y="71760"/>
                </a:lnTo>
                <a:lnTo>
                  <a:pt x="12998" y="70570"/>
                </a:lnTo>
                <a:lnTo>
                  <a:pt x="21257" y="68064"/>
                </a:lnTo>
                <a:lnTo>
                  <a:pt x="29493" y="64468"/>
                </a:lnTo>
                <a:lnTo>
                  <a:pt x="34057" y="61466"/>
                </a:lnTo>
                <a:lnTo>
                  <a:pt x="38794" y="57795"/>
                </a:lnTo>
                <a:lnTo>
                  <a:pt x="43656" y="53628"/>
                </a:lnTo>
                <a:lnTo>
                  <a:pt x="49411" y="49163"/>
                </a:lnTo>
                <a:lnTo>
                  <a:pt x="55810" y="44500"/>
                </a:lnTo>
                <a:lnTo>
                  <a:pt x="62607" y="39713"/>
                </a:lnTo>
                <a:lnTo>
                  <a:pt x="69676" y="35645"/>
                </a:lnTo>
                <a:lnTo>
                  <a:pt x="76944" y="32098"/>
                </a:lnTo>
                <a:lnTo>
                  <a:pt x="84311" y="28898"/>
                </a:lnTo>
                <a:lnTo>
                  <a:pt x="91777" y="25053"/>
                </a:lnTo>
                <a:lnTo>
                  <a:pt x="99293" y="20812"/>
                </a:lnTo>
                <a:lnTo>
                  <a:pt x="106834" y="16297"/>
                </a:lnTo>
                <a:lnTo>
                  <a:pt x="113556" y="13271"/>
                </a:lnTo>
                <a:lnTo>
                  <a:pt x="119732" y="11262"/>
                </a:lnTo>
                <a:lnTo>
                  <a:pt x="125536" y="9922"/>
                </a:lnTo>
                <a:lnTo>
                  <a:pt x="130274" y="8186"/>
                </a:lnTo>
                <a:lnTo>
                  <a:pt x="134268" y="6177"/>
                </a:lnTo>
                <a:lnTo>
                  <a:pt x="140965" y="2531"/>
                </a:lnTo>
                <a:lnTo>
                  <a:pt x="148630" y="472"/>
                </a:lnTo>
                <a:lnTo>
                  <a:pt x="150738" y="0"/>
                </a:lnTo>
                <a:lnTo>
                  <a:pt x="151284" y="720"/>
                </a:lnTo>
                <a:lnTo>
                  <a:pt x="151904" y="3771"/>
                </a:lnTo>
                <a:lnTo>
                  <a:pt x="152077" y="5780"/>
                </a:lnTo>
                <a:lnTo>
                  <a:pt x="152201" y="7963"/>
                </a:lnTo>
                <a:lnTo>
                  <a:pt x="152276" y="10245"/>
                </a:lnTo>
                <a:lnTo>
                  <a:pt x="151457" y="12626"/>
                </a:lnTo>
                <a:lnTo>
                  <a:pt x="150093" y="15057"/>
                </a:lnTo>
                <a:lnTo>
                  <a:pt x="148332" y="17537"/>
                </a:lnTo>
                <a:lnTo>
                  <a:pt x="146298" y="20886"/>
                </a:lnTo>
                <a:lnTo>
                  <a:pt x="144115" y="24805"/>
                </a:lnTo>
                <a:lnTo>
                  <a:pt x="141783" y="29096"/>
                </a:lnTo>
                <a:lnTo>
                  <a:pt x="138559" y="33660"/>
                </a:lnTo>
                <a:lnTo>
                  <a:pt x="134714" y="38398"/>
                </a:lnTo>
                <a:lnTo>
                  <a:pt x="130448" y="43260"/>
                </a:lnTo>
                <a:lnTo>
                  <a:pt x="126752" y="48171"/>
                </a:lnTo>
                <a:lnTo>
                  <a:pt x="123453" y="53157"/>
                </a:lnTo>
                <a:lnTo>
                  <a:pt x="120402" y="58167"/>
                </a:lnTo>
                <a:lnTo>
                  <a:pt x="117524" y="62359"/>
                </a:lnTo>
                <a:lnTo>
                  <a:pt x="114771" y="66006"/>
                </a:lnTo>
                <a:lnTo>
                  <a:pt x="112067" y="69280"/>
                </a:lnTo>
                <a:lnTo>
                  <a:pt x="110281" y="72306"/>
                </a:lnTo>
                <a:lnTo>
                  <a:pt x="109091" y="75159"/>
                </a:lnTo>
                <a:lnTo>
                  <a:pt x="107156" y="81806"/>
                </a:lnTo>
                <a:lnTo>
                  <a:pt x="106908" y="84956"/>
                </a:lnTo>
                <a:lnTo>
                  <a:pt x="106834" y="86990"/>
                </a:lnTo>
                <a:lnTo>
                  <a:pt x="107627" y="87511"/>
                </a:lnTo>
                <a:lnTo>
                  <a:pt x="109016" y="86990"/>
                </a:lnTo>
                <a:lnTo>
                  <a:pt x="110778" y="85800"/>
                </a:lnTo>
                <a:lnTo>
                  <a:pt x="114994" y="84485"/>
                </a:lnTo>
                <a:lnTo>
                  <a:pt x="117301" y="84138"/>
                </a:lnTo>
                <a:lnTo>
                  <a:pt x="122138" y="81484"/>
                </a:lnTo>
                <a:lnTo>
                  <a:pt x="124619" y="79599"/>
                </a:lnTo>
                <a:lnTo>
                  <a:pt x="128786" y="75804"/>
                </a:lnTo>
                <a:lnTo>
                  <a:pt x="140221" y="64790"/>
                </a:lnTo>
                <a:lnTo>
                  <a:pt x="156890" y="48370"/>
                </a:lnTo>
                <a:lnTo>
                  <a:pt x="163016" y="43136"/>
                </a:lnTo>
                <a:lnTo>
                  <a:pt x="169639" y="37927"/>
                </a:lnTo>
                <a:lnTo>
                  <a:pt x="176609" y="32792"/>
                </a:lnTo>
                <a:lnTo>
                  <a:pt x="182934" y="28501"/>
                </a:lnTo>
                <a:lnTo>
                  <a:pt x="188838" y="24805"/>
                </a:lnTo>
                <a:lnTo>
                  <a:pt x="194469" y="21481"/>
                </a:lnTo>
                <a:lnTo>
                  <a:pt x="199926" y="18430"/>
                </a:lnTo>
                <a:lnTo>
                  <a:pt x="210492" y="12775"/>
                </a:lnTo>
                <a:lnTo>
                  <a:pt x="218579" y="9699"/>
                </a:lnTo>
                <a:lnTo>
                  <a:pt x="226640" y="7715"/>
                </a:lnTo>
                <a:lnTo>
                  <a:pt x="232073" y="7367"/>
                </a:lnTo>
                <a:lnTo>
                  <a:pt x="233462" y="8186"/>
                </a:lnTo>
                <a:lnTo>
                  <a:pt x="234379" y="9550"/>
                </a:lnTo>
                <a:lnTo>
                  <a:pt x="234999" y="11311"/>
                </a:lnTo>
                <a:lnTo>
                  <a:pt x="236265" y="14189"/>
                </a:lnTo>
                <a:lnTo>
                  <a:pt x="239911" y="21903"/>
                </a:lnTo>
                <a:lnTo>
                  <a:pt x="241225" y="25475"/>
                </a:lnTo>
                <a:lnTo>
                  <a:pt x="242094" y="28699"/>
                </a:lnTo>
                <a:lnTo>
                  <a:pt x="242689" y="31701"/>
                </a:lnTo>
                <a:lnTo>
                  <a:pt x="243061" y="35397"/>
                </a:lnTo>
                <a:lnTo>
                  <a:pt x="243334" y="39564"/>
                </a:lnTo>
                <a:lnTo>
                  <a:pt x="243631" y="48692"/>
                </a:lnTo>
                <a:lnTo>
                  <a:pt x="243830" y="73373"/>
                </a:lnTo>
                <a:lnTo>
                  <a:pt x="244673" y="78433"/>
                </a:lnTo>
                <a:lnTo>
                  <a:pt x="246087" y="83493"/>
                </a:lnTo>
                <a:lnTo>
                  <a:pt x="247898" y="88553"/>
                </a:lnTo>
                <a:lnTo>
                  <a:pt x="249932" y="93613"/>
                </a:lnTo>
                <a:lnTo>
                  <a:pt x="252140" y="98698"/>
                </a:lnTo>
                <a:lnTo>
                  <a:pt x="254446" y="103758"/>
                </a:lnTo>
                <a:lnTo>
                  <a:pt x="256852" y="108000"/>
                </a:lnTo>
                <a:lnTo>
                  <a:pt x="259283" y="111671"/>
                </a:lnTo>
                <a:lnTo>
                  <a:pt x="266700" y="121543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147"/>
          <p:cNvSpPr/>
          <p:nvPr/>
        </p:nvSpPr>
        <p:spPr>
          <a:xfrm>
            <a:off x="353159194" y="353589779"/>
            <a:ext cx="174775" cy="151929"/>
          </a:xfrm>
          <a:custGeom>
            <a:avLst/>
            <a:gdLst/>
            <a:ahLst/>
            <a:cxnLst/>
            <a:rect l="0" t="0" r="0" b="0"/>
            <a:pathLst>
              <a:path w="174775" h="151929">
                <a:moveTo>
                  <a:pt x="37604" y="30484"/>
                </a:moveTo>
                <a:lnTo>
                  <a:pt x="45219" y="30484"/>
                </a:lnTo>
                <a:lnTo>
                  <a:pt x="23267" y="52437"/>
                </a:lnTo>
                <a:lnTo>
                  <a:pt x="19596" y="56976"/>
                </a:lnTo>
                <a:lnTo>
                  <a:pt x="16297" y="61689"/>
                </a:lnTo>
                <a:lnTo>
                  <a:pt x="13246" y="66526"/>
                </a:lnTo>
                <a:lnTo>
                  <a:pt x="10344" y="71437"/>
                </a:lnTo>
                <a:lnTo>
                  <a:pt x="7590" y="76423"/>
                </a:lnTo>
                <a:lnTo>
                  <a:pt x="4886" y="81433"/>
                </a:lnTo>
                <a:lnTo>
                  <a:pt x="3101" y="86469"/>
                </a:lnTo>
                <a:lnTo>
                  <a:pt x="1910" y="91504"/>
                </a:lnTo>
                <a:lnTo>
                  <a:pt x="1116" y="96564"/>
                </a:lnTo>
                <a:lnTo>
                  <a:pt x="570" y="101624"/>
                </a:lnTo>
                <a:lnTo>
                  <a:pt x="223" y="106709"/>
                </a:lnTo>
                <a:lnTo>
                  <a:pt x="0" y="111769"/>
                </a:lnTo>
                <a:lnTo>
                  <a:pt x="670" y="116854"/>
                </a:lnTo>
                <a:lnTo>
                  <a:pt x="1984" y="121939"/>
                </a:lnTo>
                <a:lnTo>
                  <a:pt x="3696" y="127000"/>
                </a:lnTo>
                <a:lnTo>
                  <a:pt x="6548" y="131241"/>
                </a:lnTo>
                <a:lnTo>
                  <a:pt x="10120" y="134912"/>
                </a:lnTo>
                <a:lnTo>
                  <a:pt x="14213" y="138211"/>
                </a:lnTo>
                <a:lnTo>
                  <a:pt x="17785" y="141237"/>
                </a:lnTo>
                <a:lnTo>
                  <a:pt x="21010" y="144115"/>
                </a:lnTo>
                <a:lnTo>
                  <a:pt x="24011" y="146868"/>
                </a:lnTo>
                <a:lnTo>
                  <a:pt x="28550" y="148728"/>
                </a:lnTo>
                <a:lnTo>
                  <a:pt x="34106" y="149944"/>
                </a:lnTo>
                <a:lnTo>
                  <a:pt x="40357" y="150762"/>
                </a:lnTo>
                <a:lnTo>
                  <a:pt x="46211" y="151308"/>
                </a:lnTo>
                <a:lnTo>
                  <a:pt x="51817" y="151680"/>
                </a:lnTo>
                <a:lnTo>
                  <a:pt x="57249" y="151928"/>
                </a:lnTo>
                <a:lnTo>
                  <a:pt x="62557" y="151234"/>
                </a:lnTo>
                <a:lnTo>
                  <a:pt x="67791" y="149944"/>
                </a:lnTo>
                <a:lnTo>
                  <a:pt x="72975" y="148208"/>
                </a:lnTo>
                <a:lnTo>
                  <a:pt x="78953" y="145380"/>
                </a:lnTo>
                <a:lnTo>
                  <a:pt x="85502" y="141783"/>
                </a:lnTo>
                <a:lnTo>
                  <a:pt x="92397" y="137715"/>
                </a:lnTo>
                <a:lnTo>
                  <a:pt x="98698" y="133300"/>
                </a:lnTo>
                <a:lnTo>
                  <a:pt x="104577" y="128661"/>
                </a:lnTo>
                <a:lnTo>
                  <a:pt x="110207" y="123874"/>
                </a:lnTo>
                <a:lnTo>
                  <a:pt x="115639" y="118144"/>
                </a:lnTo>
                <a:lnTo>
                  <a:pt x="120948" y="111794"/>
                </a:lnTo>
                <a:lnTo>
                  <a:pt x="126206" y="104998"/>
                </a:lnTo>
                <a:lnTo>
                  <a:pt x="132234" y="97953"/>
                </a:lnTo>
                <a:lnTo>
                  <a:pt x="138782" y="90710"/>
                </a:lnTo>
                <a:lnTo>
                  <a:pt x="145703" y="83318"/>
                </a:lnTo>
                <a:lnTo>
                  <a:pt x="151160" y="76720"/>
                </a:lnTo>
                <a:lnTo>
                  <a:pt x="155649" y="70618"/>
                </a:lnTo>
                <a:lnTo>
                  <a:pt x="159494" y="64864"/>
                </a:lnTo>
                <a:lnTo>
                  <a:pt x="162049" y="59332"/>
                </a:lnTo>
                <a:lnTo>
                  <a:pt x="163736" y="53950"/>
                </a:lnTo>
                <a:lnTo>
                  <a:pt x="164877" y="48666"/>
                </a:lnTo>
                <a:lnTo>
                  <a:pt x="166489" y="43457"/>
                </a:lnTo>
                <a:lnTo>
                  <a:pt x="168399" y="38273"/>
                </a:lnTo>
                <a:lnTo>
                  <a:pt x="170532" y="33139"/>
                </a:lnTo>
                <a:lnTo>
                  <a:pt x="171946" y="28872"/>
                </a:lnTo>
                <a:lnTo>
                  <a:pt x="172889" y="25176"/>
                </a:lnTo>
                <a:lnTo>
                  <a:pt x="173509" y="21877"/>
                </a:lnTo>
                <a:lnTo>
                  <a:pt x="173930" y="18801"/>
                </a:lnTo>
                <a:lnTo>
                  <a:pt x="174228" y="15924"/>
                </a:lnTo>
                <a:lnTo>
                  <a:pt x="174402" y="13171"/>
                </a:lnTo>
                <a:lnTo>
                  <a:pt x="174526" y="10467"/>
                </a:lnTo>
                <a:lnTo>
                  <a:pt x="174774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148"/>
          <p:cNvSpPr/>
          <p:nvPr/>
        </p:nvSpPr>
        <p:spPr>
          <a:xfrm>
            <a:off x="353364626" y="353566933"/>
            <a:ext cx="335113" cy="190055"/>
          </a:xfrm>
          <a:custGeom>
            <a:avLst/>
            <a:gdLst/>
            <a:ahLst/>
            <a:cxnLst/>
            <a:rect l="0" t="0" r="0" b="0"/>
            <a:pathLst>
              <a:path w="335113" h="190055">
                <a:moveTo>
                  <a:pt x="106512" y="53330"/>
                </a:moveTo>
                <a:lnTo>
                  <a:pt x="113804" y="53330"/>
                </a:lnTo>
                <a:lnTo>
                  <a:pt x="96193" y="53330"/>
                </a:lnTo>
                <a:lnTo>
                  <a:pt x="86693" y="55588"/>
                </a:lnTo>
                <a:lnTo>
                  <a:pt x="80591" y="57374"/>
                </a:lnTo>
                <a:lnTo>
                  <a:pt x="74836" y="58564"/>
                </a:lnTo>
                <a:lnTo>
                  <a:pt x="69305" y="59358"/>
                </a:lnTo>
                <a:lnTo>
                  <a:pt x="63922" y="59904"/>
                </a:lnTo>
                <a:lnTo>
                  <a:pt x="58639" y="61094"/>
                </a:lnTo>
                <a:lnTo>
                  <a:pt x="43979" y="65981"/>
                </a:lnTo>
                <a:lnTo>
                  <a:pt x="36935" y="67420"/>
                </a:lnTo>
                <a:lnTo>
                  <a:pt x="31006" y="70322"/>
                </a:lnTo>
                <a:lnTo>
                  <a:pt x="28228" y="72281"/>
                </a:lnTo>
                <a:lnTo>
                  <a:pt x="26368" y="74414"/>
                </a:lnTo>
                <a:lnTo>
                  <a:pt x="25152" y="76696"/>
                </a:lnTo>
                <a:lnTo>
                  <a:pt x="23788" y="81509"/>
                </a:lnTo>
                <a:lnTo>
                  <a:pt x="23168" y="86445"/>
                </a:lnTo>
                <a:lnTo>
                  <a:pt x="24706" y="88950"/>
                </a:lnTo>
                <a:lnTo>
                  <a:pt x="30907" y="94010"/>
                </a:lnTo>
                <a:lnTo>
                  <a:pt x="39316" y="99070"/>
                </a:lnTo>
                <a:lnTo>
                  <a:pt x="47849" y="103287"/>
                </a:lnTo>
                <a:lnTo>
                  <a:pt x="57423" y="106512"/>
                </a:lnTo>
                <a:lnTo>
                  <a:pt x="65609" y="111621"/>
                </a:lnTo>
                <a:lnTo>
                  <a:pt x="70843" y="113110"/>
                </a:lnTo>
                <a:lnTo>
                  <a:pt x="80244" y="114052"/>
                </a:lnTo>
                <a:lnTo>
                  <a:pt x="82129" y="114176"/>
                </a:lnTo>
                <a:lnTo>
                  <a:pt x="79152" y="114251"/>
                </a:lnTo>
                <a:lnTo>
                  <a:pt x="78110" y="115119"/>
                </a:lnTo>
                <a:lnTo>
                  <a:pt x="77416" y="116533"/>
                </a:lnTo>
                <a:lnTo>
                  <a:pt x="76945" y="118319"/>
                </a:lnTo>
                <a:lnTo>
                  <a:pt x="74935" y="119509"/>
                </a:lnTo>
                <a:lnTo>
                  <a:pt x="68213" y="120849"/>
                </a:lnTo>
                <a:lnTo>
                  <a:pt x="59556" y="123701"/>
                </a:lnTo>
                <a:lnTo>
                  <a:pt x="49238" y="127794"/>
                </a:lnTo>
                <a:lnTo>
                  <a:pt x="36166" y="132433"/>
                </a:lnTo>
                <a:lnTo>
                  <a:pt x="29989" y="134839"/>
                </a:lnTo>
                <a:lnTo>
                  <a:pt x="24160" y="137319"/>
                </a:lnTo>
                <a:lnTo>
                  <a:pt x="14040" y="142305"/>
                </a:lnTo>
                <a:lnTo>
                  <a:pt x="6698" y="147340"/>
                </a:lnTo>
                <a:lnTo>
                  <a:pt x="4416" y="149870"/>
                </a:lnTo>
                <a:lnTo>
                  <a:pt x="2878" y="152400"/>
                </a:lnTo>
                <a:lnTo>
                  <a:pt x="1191" y="157485"/>
                </a:lnTo>
                <a:lnTo>
                  <a:pt x="422" y="162546"/>
                </a:lnTo>
                <a:lnTo>
                  <a:pt x="100" y="167630"/>
                </a:lnTo>
                <a:lnTo>
                  <a:pt x="0" y="170161"/>
                </a:lnTo>
                <a:lnTo>
                  <a:pt x="1637" y="172715"/>
                </a:lnTo>
                <a:lnTo>
                  <a:pt x="7963" y="177800"/>
                </a:lnTo>
                <a:lnTo>
                  <a:pt x="16421" y="180603"/>
                </a:lnTo>
                <a:lnTo>
                  <a:pt x="26665" y="181868"/>
                </a:lnTo>
                <a:lnTo>
                  <a:pt x="32966" y="182191"/>
                </a:lnTo>
                <a:lnTo>
                  <a:pt x="39688" y="182414"/>
                </a:lnTo>
                <a:lnTo>
                  <a:pt x="46732" y="181720"/>
                </a:lnTo>
                <a:lnTo>
                  <a:pt x="53951" y="180405"/>
                </a:lnTo>
                <a:lnTo>
                  <a:pt x="61318" y="178693"/>
                </a:lnTo>
                <a:lnTo>
                  <a:pt x="68759" y="176709"/>
                </a:lnTo>
                <a:lnTo>
                  <a:pt x="83791" y="172219"/>
                </a:lnTo>
                <a:lnTo>
                  <a:pt x="121767" y="159941"/>
                </a:lnTo>
                <a:lnTo>
                  <a:pt x="152227" y="149846"/>
                </a:lnTo>
                <a:lnTo>
                  <a:pt x="158998" y="147291"/>
                </a:lnTo>
                <a:lnTo>
                  <a:pt x="165200" y="144761"/>
                </a:lnTo>
                <a:lnTo>
                  <a:pt x="171029" y="142230"/>
                </a:lnTo>
                <a:lnTo>
                  <a:pt x="176610" y="138832"/>
                </a:lnTo>
                <a:lnTo>
                  <a:pt x="182042" y="134888"/>
                </a:lnTo>
                <a:lnTo>
                  <a:pt x="187325" y="130572"/>
                </a:lnTo>
                <a:lnTo>
                  <a:pt x="195486" y="125760"/>
                </a:lnTo>
                <a:lnTo>
                  <a:pt x="201935" y="123627"/>
                </a:lnTo>
                <a:lnTo>
                  <a:pt x="210319" y="122412"/>
                </a:lnTo>
                <a:lnTo>
                  <a:pt x="219249" y="121965"/>
                </a:lnTo>
                <a:lnTo>
                  <a:pt x="216297" y="121940"/>
                </a:lnTo>
                <a:lnTo>
                  <a:pt x="215255" y="122759"/>
                </a:lnTo>
                <a:lnTo>
                  <a:pt x="214561" y="124173"/>
                </a:lnTo>
                <a:lnTo>
                  <a:pt x="214114" y="125959"/>
                </a:lnTo>
                <a:lnTo>
                  <a:pt x="211336" y="130200"/>
                </a:lnTo>
                <a:lnTo>
                  <a:pt x="209402" y="132507"/>
                </a:lnTo>
                <a:lnTo>
                  <a:pt x="208137" y="135756"/>
                </a:lnTo>
                <a:lnTo>
                  <a:pt x="207268" y="139601"/>
                </a:lnTo>
                <a:lnTo>
                  <a:pt x="206698" y="143868"/>
                </a:lnTo>
                <a:lnTo>
                  <a:pt x="205482" y="147563"/>
                </a:lnTo>
                <a:lnTo>
                  <a:pt x="203820" y="150863"/>
                </a:lnTo>
                <a:lnTo>
                  <a:pt x="200546" y="156791"/>
                </a:lnTo>
                <a:lnTo>
                  <a:pt x="199108" y="162248"/>
                </a:lnTo>
                <a:lnTo>
                  <a:pt x="198463" y="167506"/>
                </a:lnTo>
                <a:lnTo>
                  <a:pt x="198165" y="172641"/>
                </a:lnTo>
                <a:lnTo>
                  <a:pt x="198041" y="177776"/>
                </a:lnTo>
                <a:lnTo>
                  <a:pt x="198860" y="180306"/>
                </a:lnTo>
                <a:lnTo>
                  <a:pt x="202010" y="185391"/>
                </a:lnTo>
                <a:lnTo>
                  <a:pt x="205259" y="190054"/>
                </a:lnTo>
                <a:lnTo>
                  <a:pt x="209526" y="186308"/>
                </a:lnTo>
                <a:lnTo>
                  <a:pt x="210741" y="184324"/>
                </a:lnTo>
                <a:lnTo>
                  <a:pt x="213296" y="176610"/>
                </a:lnTo>
                <a:lnTo>
                  <a:pt x="214958" y="172790"/>
                </a:lnTo>
                <a:lnTo>
                  <a:pt x="216917" y="168523"/>
                </a:lnTo>
                <a:lnTo>
                  <a:pt x="218207" y="163141"/>
                </a:lnTo>
                <a:lnTo>
                  <a:pt x="219075" y="157014"/>
                </a:lnTo>
                <a:lnTo>
                  <a:pt x="219646" y="150391"/>
                </a:lnTo>
                <a:lnTo>
                  <a:pt x="221729" y="143446"/>
                </a:lnTo>
                <a:lnTo>
                  <a:pt x="224805" y="136253"/>
                </a:lnTo>
                <a:lnTo>
                  <a:pt x="228551" y="128935"/>
                </a:lnTo>
                <a:lnTo>
                  <a:pt x="231899" y="121519"/>
                </a:lnTo>
                <a:lnTo>
                  <a:pt x="234975" y="114028"/>
                </a:lnTo>
                <a:lnTo>
                  <a:pt x="237877" y="106487"/>
                </a:lnTo>
                <a:lnTo>
                  <a:pt x="240655" y="98078"/>
                </a:lnTo>
                <a:lnTo>
                  <a:pt x="243334" y="89099"/>
                </a:lnTo>
                <a:lnTo>
                  <a:pt x="245988" y="79723"/>
                </a:lnTo>
                <a:lnTo>
                  <a:pt x="248593" y="71760"/>
                </a:lnTo>
                <a:lnTo>
                  <a:pt x="251197" y="64765"/>
                </a:lnTo>
                <a:lnTo>
                  <a:pt x="253752" y="58415"/>
                </a:lnTo>
                <a:lnTo>
                  <a:pt x="256332" y="52487"/>
                </a:lnTo>
                <a:lnTo>
                  <a:pt x="261417" y="41375"/>
                </a:lnTo>
                <a:lnTo>
                  <a:pt x="264815" y="36066"/>
                </a:lnTo>
                <a:lnTo>
                  <a:pt x="268784" y="30808"/>
                </a:lnTo>
                <a:lnTo>
                  <a:pt x="273100" y="25624"/>
                </a:lnTo>
                <a:lnTo>
                  <a:pt x="276845" y="21308"/>
                </a:lnTo>
                <a:lnTo>
                  <a:pt x="280169" y="17587"/>
                </a:lnTo>
                <a:lnTo>
                  <a:pt x="283245" y="14263"/>
                </a:lnTo>
                <a:lnTo>
                  <a:pt x="286991" y="11187"/>
                </a:lnTo>
                <a:lnTo>
                  <a:pt x="295647" y="5532"/>
                </a:lnTo>
                <a:lnTo>
                  <a:pt x="302890" y="2456"/>
                </a:lnTo>
                <a:lnTo>
                  <a:pt x="309786" y="1092"/>
                </a:lnTo>
                <a:lnTo>
                  <a:pt x="318493" y="472"/>
                </a:lnTo>
                <a:lnTo>
                  <a:pt x="325736" y="199"/>
                </a:lnTo>
                <a:lnTo>
                  <a:pt x="335112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149"/>
          <p:cNvSpPr/>
          <p:nvPr/>
        </p:nvSpPr>
        <p:spPr>
          <a:xfrm>
            <a:off x="353676868" y="353567355"/>
            <a:ext cx="243831" cy="167209"/>
          </a:xfrm>
          <a:custGeom>
            <a:avLst/>
            <a:gdLst/>
            <a:ahLst/>
            <a:cxnLst/>
            <a:rect l="0" t="0" r="0" b="0"/>
            <a:pathLst>
              <a:path w="243831" h="167209">
                <a:moveTo>
                  <a:pt x="243830" y="37678"/>
                </a:moveTo>
                <a:lnTo>
                  <a:pt x="239787" y="33635"/>
                </a:lnTo>
                <a:lnTo>
                  <a:pt x="237753" y="30733"/>
                </a:lnTo>
                <a:lnTo>
                  <a:pt x="235545" y="27112"/>
                </a:lnTo>
                <a:lnTo>
                  <a:pt x="233238" y="23019"/>
                </a:lnTo>
                <a:lnTo>
                  <a:pt x="229989" y="20290"/>
                </a:lnTo>
                <a:lnTo>
                  <a:pt x="226144" y="18455"/>
                </a:lnTo>
                <a:lnTo>
                  <a:pt x="221878" y="17239"/>
                </a:lnTo>
                <a:lnTo>
                  <a:pt x="210368" y="13643"/>
                </a:lnTo>
                <a:lnTo>
                  <a:pt x="203745" y="11485"/>
                </a:lnTo>
                <a:lnTo>
                  <a:pt x="195957" y="9203"/>
                </a:lnTo>
                <a:lnTo>
                  <a:pt x="178246" y="4415"/>
                </a:lnTo>
                <a:lnTo>
                  <a:pt x="169639" y="2803"/>
                </a:lnTo>
                <a:lnTo>
                  <a:pt x="161354" y="1712"/>
                </a:lnTo>
                <a:lnTo>
                  <a:pt x="153293" y="992"/>
                </a:lnTo>
                <a:lnTo>
                  <a:pt x="146223" y="521"/>
                </a:lnTo>
                <a:lnTo>
                  <a:pt x="139824" y="199"/>
                </a:lnTo>
                <a:lnTo>
                  <a:pt x="133846" y="0"/>
                </a:lnTo>
                <a:lnTo>
                  <a:pt x="128190" y="695"/>
                </a:lnTo>
                <a:lnTo>
                  <a:pt x="122709" y="2009"/>
                </a:lnTo>
                <a:lnTo>
                  <a:pt x="117376" y="3746"/>
                </a:lnTo>
                <a:lnTo>
                  <a:pt x="113804" y="5730"/>
                </a:lnTo>
                <a:lnTo>
                  <a:pt x="111422" y="7913"/>
                </a:lnTo>
                <a:lnTo>
                  <a:pt x="109835" y="10220"/>
                </a:lnTo>
                <a:lnTo>
                  <a:pt x="108099" y="15032"/>
                </a:lnTo>
                <a:lnTo>
                  <a:pt x="107627" y="17487"/>
                </a:lnTo>
                <a:lnTo>
                  <a:pt x="108148" y="20836"/>
                </a:lnTo>
                <a:lnTo>
                  <a:pt x="109364" y="24755"/>
                </a:lnTo>
                <a:lnTo>
                  <a:pt x="111001" y="29046"/>
                </a:lnTo>
                <a:lnTo>
                  <a:pt x="112960" y="33610"/>
                </a:lnTo>
                <a:lnTo>
                  <a:pt x="117376" y="43210"/>
                </a:lnTo>
                <a:lnTo>
                  <a:pt x="121419" y="47278"/>
                </a:lnTo>
                <a:lnTo>
                  <a:pt x="126677" y="50850"/>
                </a:lnTo>
                <a:lnTo>
                  <a:pt x="132705" y="54074"/>
                </a:lnTo>
                <a:lnTo>
                  <a:pt x="139278" y="58762"/>
                </a:lnTo>
                <a:lnTo>
                  <a:pt x="146199" y="64443"/>
                </a:lnTo>
                <a:lnTo>
                  <a:pt x="153342" y="70743"/>
                </a:lnTo>
                <a:lnTo>
                  <a:pt x="160635" y="76647"/>
                </a:lnTo>
                <a:lnTo>
                  <a:pt x="168052" y="82277"/>
                </a:lnTo>
                <a:lnTo>
                  <a:pt x="175543" y="87734"/>
                </a:lnTo>
                <a:lnTo>
                  <a:pt x="183058" y="92224"/>
                </a:lnTo>
                <a:lnTo>
                  <a:pt x="190624" y="96044"/>
                </a:lnTo>
                <a:lnTo>
                  <a:pt x="198214" y="99442"/>
                </a:lnTo>
                <a:lnTo>
                  <a:pt x="204961" y="103411"/>
                </a:lnTo>
                <a:lnTo>
                  <a:pt x="211137" y="107752"/>
                </a:lnTo>
                <a:lnTo>
                  <a:pt x="216966" y="112316"/>
                </a:lnTo>
                <a:lnTo>
                  <a:pt x="221679" y="116235"/>
                </a:lnTo>
                <a:lnTo>
                  <a:pt x="225673" y="119683"/>
                </a:lnTo>
                <a:lnTo>
                  <a:pt x="229195" y="122808"/>
                </a:lnTo>
                <a:lnTo>
                  <a:pt x="235347" y="126306"/>
                </a:lnTo>
                <a:lnTo>
                  <a:pt x="238174" y="127248"/>
                </a:lnTo>
                <a:lnTo>
                  <a:pt x="240060" y="128712"/>
                </a:lnTo>
                <a:lnTo>
                  <a:pt x="241325" y="130547"/>
                </a:lnTo>
                <a:lnTo>
                  <a:pt x="242168" y="132606"/>
                </a:lnTo>
                <a:lnTo>
                  <a:pt x="241870" y="133970"/>
                </a:lnTo>
                <a:lnTo>
                  <a:pt x="240828" y="134888"/>
                </a:lnTo>
                <a:lnTo>
                  <a:pt x="236587" y="136748"/>
                </a:lnTo>
                <a:lnTo>
                  <a:pt x="229046" y="140419"/>
                </a:lnTo>
                <a:lnTo>
                  <a:pt x="224656" y="141734"/>
                </a:lnTo>
                <a:lnTo>
                  <a:pt x="220042" y="142602"/>
                </a:lnTo>
                <a:lnTo>
                  <a:pt x="215280" y="143173"/>
                </a:lnTo>
                <a:lnTo>
                  <a:pt x="208706" y="144413"/>
                </a:lnTo>
                <a:lnTo>
                  <a:pt x="192385" y="148059"/>
                </a:lnTo>
                <a:lnTo>
                  <a:pt x="184150" y="149349"/>
                </a:lnTo>
                <a:lnTo>
                  <a:pt x="176088" y="150217"/>
                </a:lnTo>
                <a:lnTo>
                  <a:pt x="168200" y="150813"/>
                </a:lnTo>
                <a:lnTo>
                  <a:pt x="157857" y="151185"/>
                </a:lnTo>
                <a:lnTo>
                  <a:pt x="132804" y="151631"/>
                </a:lnTo>
                <a:lnTo>
                  <a:pt x="120724" y="152574"/>
                </a:lnTo>
                <a:lnTo>
                  <a:pt x="109264" y="154062"/>
                </a:lnTo>
                <a:lnTo>
                  <a:pt x="98251" y="155922"/>
                </a:lnTo>
                <a:lnTo>
                  <a:pt x="87511" y="157138"/>
                </a:lnTo>
                <a:lnTo>
                  <a:pt x="76969" y="157956"/>
                </a:lnTo>
                <a:lnTo>
                  <a:pt x="66551" y="158502"/>
                </a:lnTo>
                <a:lnTo>
                  <a:pt x="57075" y="159717"/>
                </a:lnTo>
                <a:lnTo>
                  <a:pt x="48195" y="161355"/>
                </a:lnTo>
                <a:lnTo>
                  <a:pt x="39762" y="163314"/>
                </a:lnTo>
                <a:lnTo>
                  <a:pt x="32444" y="164604"/>
                </a:lnTo>
                <a:lnTo>
                  <a:pt x="25846" y="165472"/>
                </a:lnTo>
                <a:lnTo>
                  <a:pt x="19769" y="166043"/>
                </a:lnTo>
                <a:lnTo>
                  <a:pt x="14883" y="166440"/>
                </a:lnTo>
                <a:lnTo>
                  <a:pt x="10765" y="166688"/>
                </a:lnTo>
                <a:lnTo>
                  <a:pt x="0" y="167208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150"/>
          <p:cNvSpPr/>
          <p:nvPr/>
        </p:nvSpPr>
        <p:spPr>
          <a:xfrm>
            <a:off x="354116060" y="353605033"/>
            <a:ext cx="192212" cy="98575"/>
          </a:xfrm>
          <a:custGeom>
            <a:avLst/>
            <a:gdLst/>
            <a:ahLst/>
            <a:cxnLst/>
            <a:rect l="0" t="0" r="0" b="0"/>
            <a:pathLst>
              <a:path w="192212" h="98575">
                <a:moveTo>
                  <a:pt x="185638" y="0"/>
                </a:moveTo>
                <a:lnTo>
                  <a:pt x="192211" y="0"/>
                </a:lnTo>
                <a:lnTo>
                  <a:pt x="139253" y="0"/>
                </a:lnTo>
                <a:lnTo>
                  <a:pt x="130150" y="844"/>
                </a:lnTo>
                <a:lnTo>
                  <a:pt x="119881" y="2258"/>
                </a:lnTo>
                <a:lnTo>
                  <a:pt x="108768" y="4044"/>
                </a:lnTo>
                <a:lnTo>
                  <a:pt x="98003" y="6078"/>
                </a:lnTo>
                <a:lnTo>
                  <a:pt x="76993" y="10592"/>
                </a:lnTo>
                <a:lnTo>
                  <a:pt x="67493" y="12130"/>
                </a:lnTo>
                <a:lnTo>
                  <a:pt x="58613" y="13172"/>
                </a:lnTo>
                <a:lnTo>
                  <a:pt x="50155" y="13866"/>
                </a:lnTo>
                <a:lnTo>
                  <a:pt x="41994" y="15999"/>
                </a:lnTo>
                <a:lnTo>
                  <a:pt x="33982" y="19125"/>
                </a:lnTo>
                <a:lnTo>
                  <a:pt x="26119" y="22920"/>
                </a:lnTo>
                <a:lnTo>
                  <a:pt x="20042" y="27137"/>
                </a:lnTo>
                <a:lnTo>
                  <a:pt x="15130" y="31626"/>
                </a:lnTo>
                <a:lnTo>
                  <a:pt x="11013" y="36314"/>
                </a:lnTo>
                <a:lnTo>
                  <a:pt x="7416" y="41151"/>
                </a:lnTo>
                <a:lnTo>
                  <a:pt x="4167" y="46063"/>
                </a:lnTo>
                <a:lnTo>
                  <a:pt x="1165" y="51024"/>
                </a:lnTo>
                <a:lnTo>
                  <a:pt x="0" y="55166"/>
                </a:lnTo>
                <a:lnTo>
                  <a:pt x="74" y="58788"/>
                </a:lnTo>
                <a:lnTo>
                  <a:pt x="967" y="62062"/>
                </a:lnTo>
                <a:lnTo>
                  <a:pt x="3274" y="65906"/>
                </a:lnTo>
                <a:lnTo>
                  <a:pt x="6498" y="70198"/>
                </a:lnTo>
                <a:lnTo>
                  <a:pt x="10318" y="74737"/>
                </a:lnTo>
                <a:lnTo>
                  <a:pt x="15428" y="78606"/>
                </a:lnTo>
                <a:lnTo>
                  <a:pt x="21381" y="82030"/>
                </a:lnTo>
                <a:lnTo>
                  <a:pt x="27880" y="85155"/>
                </a:lnTo>
                <a:lnTo>
                  <a:pt x="34751" y="88107"/>
                </a:lnTo>
                <a:lnTo>
                  <a:pt x="41870" y="90910"/>
                </a:lnTo>
                <a:lnTo>
                  <a:pt x="49162" y="93613"/>
                </a:lnTo>
                <a:lnTo>
                  <a:pt x="56554" y="95424"/>
                </a:lnTo>
                <a:lnTo>
                  <a:pt x="64020" y="96639"/>
                </a:lnTo>
                <a:lnTo>
                  <a:pt x="71536" y="97433"/>
                </a:lnTo>
                <a:lnTo>
                  <a:pt x="79102" y="97979"/>
                </a:lnTo>
                <a:lnTo>
                  <a:pt x="86667" y="98326"/>
                </a:lnTo>
                <a:lnTo>
                  <a:pt x="94257" y="98574"/>
                </a:lnTo>
                <a:lnTo>
                  <a:pt x="101029" y="97036"/>
                </a:lnTo>
                <a:lnTo>
                  <a:pt x="107205" y="94333"/>
                </a:lnTo>
                <a:lnTo>
                  <a:pt x="113035" y="90810"/>
                </a:lnTo>
                <a:lnTo>
                  <a:pt x="118616" y="87635"/>
                </a:lnTo>
                <a:lnTo>
                  <a:pt x="129331" y="81831"/>
                </a:lnTo>
                <a:lnTo>
                  <a:pt x="133697" y="78259"/>
                </a:lnTo>
                <a:lnTo>
                  <a:pt x="137467" y="74191"/>
                </a:lnTo>
                <a:lnTo>
                  <a:pt x="140841" y="69776"/>
                </a:lnTo>
                <a:lnTo>
                  <a:pt x="143073" y="65138"/>
                </a:lnTo>
                <a:lnTo>
                  <a:pt x="144561" y="60350"/>
                </a:lnTo>
                <a:lnTo>
                  <a:pt x="145553" y="55464"/>
                </a:lnTo>
                <a:lnTo>
                  <a:pt x="146223" y="50528"/>
                </a:lnTo>
                <a:lnTo>
                  <a:pt x="146670" y="45542"/>
                </a:lnTo>
                <a:lnTo>
                  <a:pt x="146967" y="40506"/>
                </a:lnTo>
                <a:lnTo>
                  <a:pt x="147290" y="30411"/>
                </a:lnTo>
                <a:lnTo>
                  <a:pt x="147488" y="14189"/>
                </a:lnTo>
                <a:lnTo>
                  <a:pt x="146670" y="11138"/>
                </a:lnTo>
                <a:lnTo>
                  <a:pt x="145281" y="8285"/>
                </a:lnTo>
                <a:lnTo>
                  <a:pt x="139923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151"/>
          <p:cNvSpPr/>
          <p:nvPr/>
        </p:nvSpPr>
        <p:spPr>
          <a:xfrm>
            <a:off x="354324568" y="353346420"/>
            <a:ext cx="159793" cy="319411"/>
          </a:xfrm>
          <a:custGeom>
            <a:avLst/>
            <a:gdLst/>
            <a:ahLst/>
            <a:cxnLst/>
            <a:rect l="0" t="0" r="0" b="0"/>
            <a:pathLst>
              <a:path w="159793" h="319411">
                <a:moveTo>
                  <a:pt x="91430" y="167159"/>
                </a:moveTo>
                <a:lnTo>
                  <a:pt x="95498" y="159072"/>
                </a:lnTo>
                <a:lnTo>
                  <a:pt x="98375" y="155004"/>
                </a:lnTo>
                <a:lnTo>
                  <a:pt x="101997" y="150589"/>
                </a:lnTo>
                <a:lnTo>
                  <a:pt x="109686" y="142007"/>
                </a:lnTo>
                <a:lnTo>
                  <a:pt x="115912" y="135384"/>
                </a:lnTo>
                <a:lnTo>
                  <a:pt x="119608" y="130745"/>
                </a:lnTo>
                <a:lnTo>
                  <a:pt x="123775" y="125090"/>
                </a:lnTo>
                <a:lnTo>
                  <a:pt x="128240" y="118789"/>
                </a:lnTo>
                <a:lnTo>
                  <a:pt x="132060" y="112067"/>
                </a:lnTo>
                <a:lnTo>
                  <a:pt x="135458" y="105023"/>
                </a:lnTo>
                <a:lnTo>
                  <a:pt x="138559" y="97805"/>
                </a:lnTo>
                <a:lnTo>
                  <a:pt x="142329" y="90438"/>
                </a:lnTo>
                <a:lnTo>
                  <a:pt x="146521" y="82996"/>
                </a:lnTo>
                <a:lnTo>
                  <a:pt x="151036" y="75480"/>
                </a:lnTo>
                <a:lnTo>
                  <a:pt x="154037" y="68783"/>
                </a:lnTo>
                <a:lnTo>
                  <a:pt x="156021" y="62632"/>
                </a:lnTo>
                <a:lnTo>
                  <a:pt x="157361" y="56852"/>
                </a:lnTo>
                <a:lnTo>
                  <a:pt x="158254" y="51271"/>
                </a:lnTo>
                <a:lnTo>
                  <a:pt x="158849" y="45888"/>
                </a:lnTo>
                <a:lnTo>
                  <a:pt x="159221" y="40580"/>
                </a:lnTo>
                <a:lnTo>
                  <a:pt x="159494" y="35371"/>
                </a:lnTo>
                <a:lnTo>
                  <a:pt x="159792" y="25052"/>
                </a:lnTo>
                <a:lnTo>
                  <a:pt x="158179" y="20786"/>
                </a:lnTo>
                <a:lnTo>
                  <a:pt x="155401" y="17065"/>
                </a:lnTo>
                <a:lnTo>
                  <a:pt x="151854" y="13766"/>
                </a:lnTo>
                <a:lnTo>
                  <a:pt x="149498" y="10715"/>
                </a:lnTo>
                <a:lnTo>
                  <a:pt x="146868" y="5060"/>
                </a:lnTo>
                <a:lnTo>
                  <a:pt x="144487" y="3224"/>
                </a:lnTo>
                <a:lnTo>
                  <a:pt x="141188" y="1984"/>
                </a:lnTo>
                <a:lnTo>
                  <a:pt x="137319" y="1166"/>
                </a:lnTo>
                <a:lnTo>
                  <a:pt x="133871" y="620"/>
                </a:lnTo>
                <a:lnTo>
                  <a:pt x="130745" y="248"/>
                </a:lnTo>
                <a:lnTo>
                  <a:pt x="127794" y="0"/>
                </a:lnTo>
                <a:lnTo>
                  <a:pt x="124147" y="1538"/>
                </a:lnTo>
                <a:lnTo>
                  <a:pt x="120030" y="4266"/>
                </a:lnTo>
                <a:lnTo>
                  <a:pt x="115565" y="7764"/>
                </a:lnTo>
                <a:lnTo>
                  <a:pt x="110058" y="10939"/>
                </a:lnTo>
                <a:lnTo>
                  <a:pt x="103857" y="13915"/>
                </a:lnTo>
                <a:lnTo>
                  <a:pt x="97185" y="16743"/>
                </a:lnTo>
                <a:lnTo>
                  <a:pt x="91876" y="20315"/>
                </a:lnTo>
                <a:lnTo>
                  <a:pt x="87511" y="24383"/>
                </a:lnTo>
                <a:lnTo>
                  <a:pt x="83740" y="28798"/>
                </a:lnTo>
                <a:lnTo>
                  <a:pt x="79524" y="34280"/>
                </a:lnTo>
                <a:lnTo>
                  <a:pt x="75034" y="40481"/>
                </a:lnTo>
                <a:lnTo>
                  <a:pt x="70346" y="47153"/>
                </a:lnTo>
                <a:lnTo>
                  <a:pt x="64666" y="54124"/>
                </a:lnTo>
                <a:lnTo>
                  <a:pt x="58365" y="61317"/>
                </a:lnTo>
                <a:lnTo>
                  <a:pt x="51594" y="68659"/>
                </a:lnTo>
                <a:lnTo>
                  <a:pt x="46261" y="76944"/>
                </a:lnTo>
                <a:lnTo>
                  <a:pt x="41845" y="85849"/>
                </a:lnTo>
                <a:lnTo>
                  <a:pt x="38050" y="95175"/>
                </a:lnTo>
                <a:lnTo>
                  <a:pt x="33833" y="104775"/>
                </a:lnTo>
                <a:lnTo>
                  <a:pt x="24631" y="124470"/>
                </a:lnTo>
                <a:lnTo>
                  <a:pt x="20662" y="134466"/>
                </a:lnTo>
                <a:lnTo>
                  <a:pt x="17165" y="144537"/>
                </a:lnTo>
                <a:lnTo>
                  <a:pt x="5457" y="180950"/>
                </a:lnTo>
                <a:lnTo>
                  <a:pt x="3646" y="189904"/>
                </a:lnTo>
                <a:lnTo>
                  <a:pt x="2431" y="199256"/>
                </a:lnTo>
                <a:lnTo>
                  <a:pt x="1612" y="208880"/>
                </a:lnTo>
                <a:lnTo>
                  <a:pt x="1091" y="217834"/>
                </a:lnTo>
                <a:lnTo>
                  <a:pt x="471" y="234553"/>
                </a:lnTo>
                <a:lnTo>
                  <a:pt x="99" y="265137"/>
                </a:lnTo>
                <a:lnTo>
                  <a:pt x="0" y="319410"/>
                </a:lnTo>
                <a:lnTo>
                  <a:pt x="0" y="311943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152"/>
          <p:cNvSpPr/>
          <p:nvPr/>
        </p:nvSpPr>
        <p:spPr>
          <a:xfrm>
            <a:off x="354278853" y="353544163"/>
            <a:ext cx="167631" cy="30386"/>
          </a:xfrm>
          <a:custGeom>
            <a:avLst/>
            <a:gdLst/>
            <a:ahLst/>
            <a:cxnLst/>
            <a:rect l="0" t="0" r="0" b="0"/>
            <a:pathLst>
              <a:path w="167631" h="30386">
                <a:moveTo>
                  <a:pt x="0" y="7516"/>
                </a:moveTo>
                <a:lnTo>
                  <a:pt x="0" y="967"/>
                </a:lnTo>
                <a:lnTo>
                  <a:pt x="843" y="595"/>
                </a:lnTo>
                <a:lnTo>
                  <a:pt x="6077" y="99"/>
                </a:lnTo>
                <a:lnTo>
                  <a:pt x="10591" y="0"/>
                </a:lnTo>
                <a:lnTo>
                  <a:pt x="13841" y="818"/>
                </a:lnTo>
                <a:lnTo>
                  <a:pt x="17685" y="2207"/>
                </a:lnTo>
                <a:lnTo>
                  <a:pt x="21952" y="3968"/>
                </a:lnTo>
                <a:lnTo>
                  <a:pt x="26491" y="5159"/>
                </a:lnTo>
                <a:lnTo>
                  <a:pt x="31204" y="5953"/>
                </a:lnTo>
                <a:lnTo>
                  <a:pt x="36041" y="6474"/>
                </a:lnTo>
                <a:lnTo>
                  <a:pt x="42664" y="7664"/>
                </a:lnTo>
                <a:lnTo>
                  <a:pt x="50452" y="9301"/>
                </a:lnTo>
                <a:lnTo>
                  <a:pt x="77589" y="15676"/>
                </a:lnTo>
                <a:lnTo>
                  <a:pt x="87287" y="18033"/>
                </a:lnTo>
                <a:lnTo>
                  <a:pt x="95448" y="19620"/>
                </a:lnTo>
                <a:lnTo>
                  <a:pt x="102567" y="20662"/>
                </a:lnTo>
                <a:lnTo>
                  <a:pt x="109016" y="21357"/>
                </a:lnTo>
                <a:lnTo>
                  <a:pt x="115862" y="22671"/>
                </a:lnTo>
                <a:lnTo>
                  <a:pt x="122957" y="24408"/>
                </a:lnTo>
                <a:lnTo>
                  <a:pt x="130224" y="26392"/>
                </a:lnTo>
                <a:lnTo>
                  <a:pt x="136773" y="27731"/>
                </a:lnTo>
                <a:lnTo>
                  <a:pt x="142825" y="28600"/>
                </a:lnTo>
                <a:lnTo>
                  <a:pt x="156617" y="30038"/>
                </a:lnTo>
                <a:lnTo>
                  <a:pt x="160759" y="30237"/>
                </a:lnTo>
                <a:lnTo>
                  <a:pt x="167630" y="30385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153"/>
          <p:cNvSpPr/>
          <p:nvPr/>
        </p:nvSpPr>
        <p:spPr>
          <a:xfrm>
            <a:off x="354685997" y="353453204"/>
            <a:ext cx="309117" cy="302097"/>
          </a:xfrm>
          <a:custGeom>
            <a:avLst/>
            <a:gdLst/>
            <a:ahLst/>
            <a:cxnLst/>
            <a:rect l="0" t="0" r="0" b="0"/>
            <a:pathLst>
              <a:path w="309117" h="302097">
                <a:moveTo>
                  <a:pt x="293886" y="14659"/>
                </a:moveTo>
                <a:lnTo>
                  <a:pt x="309116" y="14659"/>
                </a:lnTo>
                <a:lnTo>
                  <a:pt x="309116" y="18703"/>
                </a:lnTo>
                <a:lnTo>
                  <a:pt x="308273" y="19893"/>
                </a:lnTo>
                <a:lnTo>
                  <a:pt x="306859" y="20687"/>
                </a:lnTo>
                <a:lnTo>
                  <a:pt x="305073" y="21233"/>
                </a:lnTo>
                <a:lnTo>
                  <a:pt x="303882" y="23267"/>
                </a:lnTo>
                <a:lnTo>
                  <a:pt x="302567" y="30063"/>
                </a:lnTo>
                <a:lnTo>
                  <a:pt x="301823" y="39365"/>
                </a:lnTo>
                <a:lnTo>
                  <a:pt x="299392" y="47079"/>
                </a:lnTo>
                <a:lnTo>
                  <a:pt x="296341" y="55314"/>
                </a:lnTo>
                <a:lnTo>
                  <a:pt x="294977" y="61788"/>
                </a:lnTo>
                <a:lnTo>
                  <a:pt x="292125" y="69751"/>
                </a:lnTo>
                <a:lnTo>
                  <a:pt x="287437" y="80566"/>
                </a:lnTo>
                <a:lnTo>
                  <a:pt x="286618" y="86494"/>
                </a:lnTo>
                <a:lnTo>
                  <a:pt x="287337" y="87957"/>
                </a:lnTo>
                <a:lnTo>
                  <a:pt x="288677" y="88925"/>
                </a:lnTo>
                <a:lnTo>
                  <a:pt x="293588" y="90735"/>
                </a:lnTo>
                <a:lnTo>
                  <a:pt x="293811" y="86792"/>
                </a:lnTo>
                <a:lnTo>
                  <a:pt x="291604" y="80293"/>
                </a:lnTo>
                <a:lnTo>
                  <a:pt x="289818" y="76200"/>
                </a:lnTo>
                <a:lnTo>
                  <a:pt x="287858" y="67121"/>
                </a:lnTo>
                <a:lnTo>
                  <a:pt x="287313" y="62334"/>
                </a:lnTo>
                <a:lnTo>
                  <a:pt x="285279" y="57448"/>
                </a:lnTo>
                <a:lnTo>
                  <a:pt x="282228" y="52511"/>
                </a:lnTo>
                <a:lnTo>
                  <a:pt x="278482" y="47501"/>
                </a:lnTo>
                <a:lnTo>
                  <a:pt x="274315" y="42490"/>
                </a:lnTo>
                <a:lnTo>
                  <a:pt x="269825" y="37455"/>
                </a:lnTo>
                <a:lnTo>
                  <a:pt x="260350" y="27335"/>
                </a:lnTo>
                <a:lnTo>
                  <a:pt x="250478" y="17190"/>
                </a:lnTo>
                <a:lnTo>
                  <a:pt x="243780" y="12948"/>
                </a:lnTo>
                <a:lnTo>
                  <a:pt x="235942" y="9302"/>
                </a:lnTo>
                <a:lnTo>
                  <a:pt x="227310" y="6003"/>
                </a:lnTo>
                <a:lnTo>
                  <a:pt x="218182" y="3795"/>
                </a:lnTo>
                <a:lnTo>
                  <a:pt x="208707" y="2356"/>
                </a:lnTo>
                <a:lnTo>
                  <a:pt x="199008" y="1364"/>
                </a:lnTo>
                <a:lnTo>
                  <a:pt x="188292" y="719"/>
                </a:lnTo>
                <a:lnTo>
                  <a:pt x="165125" y="0"/>
                </a:lnTo>
                <a:lnTo>
                  <a:pt x="153863" y="1488"/>
                </a:lnTo>
                <a:lnTo>
                  <a:pt x="142949" y="4192"/>
                </a:lnTo>
                <a:lnTo>
                  <a:pt x="132308" y="7689"/>
                </a:lnTo>
                <a:lnTo>
                  <a:pt x="120129" y="12551"/>
                </a:lnTo>
                <a:lnTo>
                  <a:pt x="106933" y="18331"/>
                </a:lnTo>
                <a:lnTo>
                  <a:pt x="93042" y="24730"/>
                </a:lnTo>
                <a:lnTo>
                  <a:pt x="80417" y="31527"/>
                </a:lnTo>
                <a:lnTo>
                  <a:pt x="68610" y="38596"/>
                </a:lnTo>
                <a:lnTo>
                  <a:pt x="57348" y="45864"/>
                </a:lnTo>
                <a:lnTo>
                  <a:pt x="47278" y="54099"/>
                </a:lnTo>
                <a:lnTo>
                  <a:pt x="38050" y="62954"/>
                </a:lnTo>
                <a:lnTo>
                  <a:pt x="29344" y="72256"/>
                </a:lnTo>
                <a:lnTo>
                  <a:pt x="21853" y="82699"/>
                </a:lnTo>
                <a:lnTo>
                  <a:pt x="15180" y="93886"/>
                </a:lnTo>
                <a:lnTo>
                  <a:pt x="9029" y="105569"/>
                </a:lnTo>
                <a:lnTo>
                  <a:pt x="4911" y="116756"/>
                </a:lnTo>
                <a:lnTo>
                  <a:pt x="2183" y="127595"/>
                </a:lnTo>
                <a:lnTo>
                  <a:pt x="347" y="138212"/>
                </a:lnTo>
                <a:lnTo>
                  <a:pt x="0" y="149523"/>
                </a:lnTo>
                <a:lnTo>
                  <a:pt x="595" y="161305"/>
                </a:lnTo>
                <a:lnTo>
                  <a:pt x="1835" y="173385"/>
                </a:lnTo>
                <a:lnTo>
                  <a:pt x="4366" y="184820"/>
                </a:lnTo>
                <a:lnTo>
                  <a:pt x="7739" y="195833"/>
                </a:lnTo>
                <a:lnTo>
                  <a:pt x="11683" y="206549"/>
                </a:lnTo>
                <a:lnTo>
                  <a:pt x="17710" y="217091"/>
                </a:lnTo>
                <a:lnTo>
                  <a:pt x="25102" y="227509"/>
                </a:lnTo>
                <a:lnTo>
                  <a:pt x="33412" y="237852"/>
                </a:lnTo>
                <a:lnTo>
                  <a:pt x="41498" y="247278"/>
                </a:lnTo>
                <a:lnTo>
                  <a:pt x="49436" y="256084"/>
                </a:lnTo>
                <a:lnTo>
                  <a:pt x="57249" y="264517"/>
                </a:lnTo>
                <a:lnTo>
                  <a:pt x="67568" y="271834"/>
                </a:lnTo>
                <a:lnTo>
                  <a:pt x="79499" y="278383"/>
                </a:lnTo>
                <a:lnTo>
                  <a:pt x="92546" y="284460"/>
                </a:lnTo>
                <a:lnTo>
                  <a:pt x="105469" y="289347"/>
                </a:lnTo>
                <a:lnTo>
                  <a:pt x="118318" y="293464"/>
                </a:lnTo>
                <a:lnTo>
                  <a:pt x="131117" y="297036"/>
                </a:lnTo>
                <a:lnTo>
                  <a:pt x="143892" y="299442"/>
                </a:lnTo>
                <a:lnTo>
                  <a:pt x="156641" y="301030"/>
                </a:lnTo>
                <a:lnTo>
                  <a:pt x="169366" y="302096"/>
                </a:lnTo>
                <a:lnTo>
                  <a:pt x="181248" y="301104"/>
                </a:lnTo>
                <a:lnTo>
                  <a:pt x="192559" y="298748"/>
                </a:lnTo>
                <a:lnTo>
                  <a:pt x="203473" y="295498"/>
                </a:lnTo>
                <a:lnTo>
                  <a:pt x="214139" y="291629"/>
                </a:lnTo>
                <a:lnTo>
                  <a:pt x="224631" y="287362"/>
                </a:lnTo>
                <a:lnTo>
                  <a:pt x="235024" y="282823"/>
                </a:lnTo>
                <a:lnTo>
                  <a:pt x="243632" y="277242"/>
                </a:lnTo>
                <a:lnTo>
                  <a:pt x="251073" y="270991"/>
                </a:lnTo>
                <a:lnTo>
                  <a:pt x="257721" y="264294"/>
                </a:lnTo>
                <a:lnTo>
                  <a:pt x="263847" y="257274"/>
                </a:lnTo>
                <a:lnTo>
                  <a:pt x="269627" y="250056"/>
                </a:lnTo>
                <a:lnTo>
                  <a:pt x="275183" y="242714"/>
                </a:lnTo>
                <a:lnTo>
                  <a:pt x="279722" y="235272"/>
                </a:lnTo>
                <a:lnTo>
                  <a:pt x="283592" y="227781"/>
                </a:lnTo>
                <a:lnTo>
                  <a:pt x="287040" y="220241"/>
                </a:lnTo>
                <a:lnTo>
                  <a:pt x="289322" y="212675"/>
                </a:lnTo>
                <a:lnTo>
                  <a:pt x="290835" y="205085"/>
                </a:lnTo>
                <a:lnTo>
                  <a:pt x="291852" y="197495"/>
                </a:lnTo>
                <a:lnTo>
                  <a:pt x="292546" y="190723"/>
                </a:lnTo>
                <a:lnTo>
                  <a:pt x="292993" y="184547"/>
                </a:lnTo>
                <a:lnTo>
                  <a:pt x="293489" y="173980"/>
                </a:lnTo>
                <a:lnTo>
                  <a:pt x="293712" y="166464"/>
                </a:lnTo>
                <a:lnTo>
                  <a:pt x="293886" y="151829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0" name="SMARTInkAnnotation154"/>
          <p:cNvSpPr/>
          <p:nvPr/>
        </p:nvSpPr>
        <p:spPr>
          <a:xfrm>
            <a:off x="355000024" y="353589952"/>
            <a:ext cx="216075" cy="128465"/>
          </a:xfrm>
          <a:custGeom>
            <a:avLst/>
            <a:gdLst/>
            <a:ahLst/>
            <a:cxnLst/>
            <a:rect l="0" t="0" r="0" b="0"/>
            <a:pathLst>
              <a:path w="216075" h="128465">
                <a:moveTo>
                  <a:pt x="94159" y="53181"/>
                </a:moveTo>
                <a:lnTo>
                  <a:pt x="142181" y="53181"/>
                </a:lnTo>
                <a:lnTo>
                  <a:pt x="143967" y="52313"/>
                </a:lnTo>
                <a:lnTo>
                  <a:pt x="145132" y="50924"/>
                </a:lnTo>
                <a:lnTo>
                  <a:pt x="145926" y="49138"/>
                </a:lnTo>
                <a:lnTo>
                  <a:pt x="151086" y="38522"/>
                </a:lnTo>
                <a:lnTo>
                  <a:pt x="151582" y="34950"/>
                </a:lnTo>
                <a:lnTo>
                  <a:pt x="151061" y="31701"/>
                </a:lnTo>
                <a:lnTo>
                  <a:pt x="149895" y="28699"/>
                </a:lnTo>
                <a:lnTo>
                  <a:pt x="149101" y="25003"/>
                </a:lnTo>
                <a:lnTo>
                  <a:pt x="148555" y="20836"/>
                </a:lnTo>
                <a:lnTo>
                  <a:pt x="148208" y="16371"/>
                </a:lnTo>
                <a:lnTo>
                  <a:pt x="146273" y="12551"/>
                </a:lnTo>
                <a:lnTo>
                  <a:pt x="143297" y="9153"/>
                </a:lnTo>
                <a:lnTo>
                  <a:pt x="139626" y="6052"/>
                </a:lnTo>
                <a:lnTo>
                  <a:pt x="135483" y="3969"/>
                </a:lnTo>
                <a:lnTo>
                  <a:pt x="131019" y="2605"/>
                </a:lnTo>
                <a:lnTo>
                  <a:pt x="126355" y="1687"/>
                </a:lnTo>
                <a:lnTo>
                  <a:pt x="120700" y="1067"/>
                </a:lnTo>
                <a:lnTo>
                  <a:pt x="114399" y="645"/>
                </a:lnTo>
                <a:lnTo>
                  <a:pt x="107653" y="372"/>
                </a:lnTo>
                <a:lnTo>
                  <a:pt x="91133" y="75"/>
                </a:lnTo>
                <a:lnTo>
                  <a:pt x="81980" y="0"/>
                </a:lnTo>
                <a:lnTo>
                  <a:pt x="72504" y="794"/>
                </a:lnTo>
                <a:lnTo>
                  <a:pt x="62781" y="2158"/>
                </a:lnTo>
                <a:lnTo>
                  <a:pt x="52933" y="3919"/>
                </a:lnTo>
                <a:lnTo>
                  <a:pt x="43805" y="6797"/>
                </a:lnTo>
                <a:lnTo>
                  <a:pt x="35198" y="10393"/>
                </a:lnTo>
                <a:lnTo>
                  <a:pt x="26913" y="14486"/>
                </a:lnTo>
                <a:lnTo>
                  <a:pt x="20539" y="18926"/>
                </a:lnTo>
                <a:lnTo>
                  <a:pt x="15454" y="23565"/>
                </a:lnTo>
                <a:lnTo>
                  <a:pt x="11212" y="28352"/>
                </a:lnTo>
                <a:lnTo>
                  <a:pt x="7541" y="34082"/>
                </a:lnTo>
                <a:lnTo>
                  <a:pt x="4242" y="40457"/>
                </a:lnTo>
                <a:lnTo>
                  <a:pt x="1191" y="47228"/>
                </a:lnTo>
                <a:lnTo>
                  <a:pt x="0" y="54298"/>
                </a:lnTo>
                <a:lnTo>
                  <a:pt x="75" y="61541"/>
                </a:lnTo>
                <a:lnTo>
                  <a:pt x="943" y="68908"/>
                </a:lnTo>
                <a:lnTo>
                  <a:pt x="3250" y="75506"/>
                </a:lnTo>
                <a:lnTo>
                  <a:pt x="6449" y="81608"/>
                </a:lnTo>
                <a:lnTo>
                  <a:pt x="10294" y="87362"/>
                </a:lnTo>
                <a:lnTo>
                  <a:pt x="14536" y="92919"/>
                </a:lnTo>
                <a:lnTo>
                  <a:pt x="19075" y="98276"/>
                </a:lnTo>
                <a:lnTo>
                  <a:pt x="23788" y="103560"/>
                </a:lnTo>
                <a:lnTo>
                  <a:pt x="29468" y="108794"/>
                </a:lnTo>
                <a:lnTo>
                  <a:pt x="35793" y="113953"/>
                </a:lnTo>
                <a:lnTo>
                  <a:pt x="42540" y="119087"/>
                </a:lnTo>
                <a:lnTo>
                  <a:pt x="49585" y="122511"/>
                </a:lnTo>
                <a:lnTo>
                  <a:pt x="56828" y="124793"/>
                </a:lnTo>
                <a:lnTo>
                  <a:pt x="64195" y="126330"/>
                </a:lnTo>
                <a:lnTo>
                  <a:pt x="71636" y="127347"/>
                </a:lnTo>
                <a:lnTo>
                  <a:pt x="79152" y="128017"/>
                </a:lnTo>
                <a:lnTo>
                  <a:pt x="86693" y="128464"/>
                </a:lnTo>
                <a:lnTo>
                  <a:pt x="94258" y="127918"/>
                </a:lnTo>
                <a:lnTo>
                  <a:pt x="101848" y="126702"/>
                </a:lnTo>
                <a:lnTo>
                  <a:pt x="109439" y="125065"/>
                </a:lnTo>
                <a:lnTo>
                  <a:pt x="117054" y="123106"/>
                </a:lnTo>
                <a:lnTo>
                  <a:pt x="124669" y="120973"/>
                </a:lnTo>
                <a:lnTo>
                  <a:pt x="132284" y="118691"/>
                </a:lnTo>
                <a:lnTo>
                  <a:pt x="139899" y="114623"/>
                </a:lnTo>
                <a:lnTo>
                  <a:pt x="147514" y="109389"/>
                </a:lnTo>
                <a:lnTo>
                  <a:pt x="155129" y="103336"/>
                </a:lnTo>
                <a:lnTo>
                  <a:pt x="161057" y="97631"/>
                </a:lnTo>
                <a:lnTo>
                  <a:pt x="165844" y="92125"/>
                </a:lnTo>
                <a:lnTo>
                  <a:pt x="169888" y="86767"/>
                </a:lnTo>
                <a:lnTo>
                  <a:pt x="174278" y="81484"/>
                </a:lnTo>
                <a:lnTo>
                  <a:pt x="178916" y="76275"/>
                </a:lnTo>
                <a:lnTo>
                  <a:pt x="188565" y="65981"/>
                </a:lnTo>
                <a:lnTo>
                  <a:pt x="198487" y="55761"/>
                </a:lnTo>
                <a:lnTo>
                  <a:pt x="201811" y="51519"/>
                </a:lnTo>
                <a:lnTo>
                  <a:pt x="204019" y="47824"/>
                </a:lnTo>
                <a:lnTo>
                  <a:pt x="205507" y="44525"/>
                </a:lnTo>
                <a:lnTo>
                  <a:pt x="207343" y="41474"/>
                </a:lnTo>
                <a:lnTo>
                  <a:pt x="209401" y="38596"/>
                </a:lnTo>
                <a:lnTo>
                  <a:pt x="211634" y="35843"/>
                </a:lnTo>
                <a:lnTo>
                  <a:pt x="213122" y="33164"/>
                </a:lnTo>
                <a:lnTo>
                  <a:pt x="214114" y="30510"/>
                </a:lnTo>
                <a:lnTo>
                  <a:pt x="216074" y="22696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1" name="SMARTInkAnnotation155"/>
          <p:cNvSpPr/>
          <p:nvPr/>
        </p:nvSpPr>
        <p:spPr>
          <a:xfrm>
            <a:off x="355223738" y="353536920"/>
            <a:ext cx="228601" cy="159445"/>
          </a:xfrm>
          <a:custGeom>
            <a:avLst/>
            <a:gdLst/>
            <a:ahLst/>
            <a:cxnLst/>
            <a:rect l="0" t="0" r="0" b="0"/>
            <a:pathLst>
              <a:path w="228601" h="159445">
                <a:moveTo>
                  <a:pt x="0" y="129059"/>
                </a:moveTo>
                <a:lnTo>
                  <a:pt x="4043" y="133102"/>
                </a:lnTo>
                <a:lnTo>
                  <a:pt x="6077" y="134292"/>
                </a:lnTo>
                <a:lnTo>
                  <a:pt x="10591" y="135632"/>
                </a:lnTo>
                <a:lnTo>
                  <a:pt x="15428" y="136202"/>
                </a:lnTo>
                <a:lnTo>
                  <a:pt x="17909" y="136376"/>
                </a:lnTo>
                <a:lnTo>
                  <a:pt x="21257" y="137318"/>
                </a:lnTo>
                <a:lnTo>
                  <a:pt x="25176" y="138807"/>
                </a:lnTo>
                <a:lnTo>
                  <a:pt x="29468" y="140642"/>
                </a:lnTo>
                <a:lnTo>
                  <a:pt x="34032" y="141858"/>
                </a:lnTo>
                <a:lnTo>
                  <a:pt x="38769" y="142676"/>
                </a:lnTo>
                <a:lnTo>
                  <a:pt x="43631" y="143222"/>
                </a:lnTo>
                <a:lnTo>
                  <a:pt x="48567" y="144437"/>
                </a:lnTo>
                <a:lnTo>
                  <a:pt x="53528" y="146075"/>
                </a:lnTo>
                <a:lnTo>
                  <a:pt x="58539" y="148034"/>
                </a:lnTo>
                <a:lnTo>
                  <a:pt x="64417" y="149324"/>
                </a:lnTo>
                <a:lnTo>
                  <a:pt x="70891" y="150192"/>
                </a:lnTo>
                <a:lnTo>
                  <a:pt x="83145" y="151159"/>
                </a:lnTo>
                <a:lnTo>
                  <a:pt x="91430" y="151581"/>
                </a:lnTo>
                <a:lnTo>
                  <a:pt x="94803" y="152549"/>
                </a:lnTo>
                <a:lnTo>
                  <a:pt x="100831" y="155872"/>
                </a:lnTo>
                <a:lnTo>
                  <a:pt x="106337" y="157906"/>
                </a:lnTo>
                <a:lnTo>
                  <a:pt x="113828" y="159444"/>
                </a:lnTo>
                <a:lnTo>
                  <a:pt x="114076" y="157237"/>
                </a:lnTo>
                <a:lnTo>
                  <a:pt x="114151" y="155476"/>
                </a:lnTo>
                <a:lnTo>
                  <a:pt x="113357" y="153442"/>
                </a:lnTo>
                <a:lnTo>
                  <a:pt x="110207" y="148927"/>
                </a:lnTo>
                <a:lnTo>
                  <a:pt x="105990" y="144090"/>
                </a:lnTo>
                <a:lnTo>
                  <a:pt x="103683" y="141634"/>
                </a:lnTo>
                <a:lnTo>
                  <a:pt x="101277" y="138286"/>
                </a:lnTo>
                <a:lnTo>
                  <a:pt x="98846" y="134367"/>
                </a:lnTo>
                <a:lnTo>
                  <a:pt x="96366" y="130051"/>
                </a:lnTo>
                <a:lnTo>
                  <a:pt x="93042" y="125487"/>
                </a:lnTo>
                <a:lnTo>
                  <a:pt x="89123" y="120749"/>
                </a:lnTo>
                <a:lnTo>
                  <a:pt x="84807" y="115912"/>
                </a:lnTo>
                <a:lnTo>
                  <a:pt x="81086" y="110976"/>
                </a:lnTo>
                <a:lnTo>
                  <a:pt x="77762" y="105990"/>
                </a:lnTo>
                <a:lnTo>
                  <a:pt x="74687" y="100980"/>
                </a:lnTo>
                <a:lnTo>
                  <a:pt x="71809" y="95944"/>
                </a:lnTo>
                <a:lnTo>
                  <a:pt x="66352" y="85849"/>
                </a:lnTo>
                <a:lnTo>
                  <a:pt x="64541" y="80789"/>
                </a:lnTo>
                <a:lnTo>
                  <a:pt x="63351" y="75704"/>
                </a:lnTo>
                <a:lnTo>
                  <a:pt x="62557" y="70643"/>
                </a:lnTo>
                <a:lnTo>
                  <a:pt x="62011" y="65559"/>
                </a:lnTo>
                <a:lnTo>
                  <a:pt x="61664" y="60474"/>
                </a:lnTo>
                <a:lnTo>
                  <a:pt x="61416" y="55389"/>
                </a:lnTo>
                <a:lnTo>
                  <a:pt x="62111" y="50328"/>
                </a:lnTo>
                <a:lnTo>
                  <a:pt x="63425" y="45243"/>
                </a:lnTo>
                <a:lnTo>
                  <a:pt x="65137" y="40159"/>
                </a:lnTo>
                <a:lnTo>
                  <a:pt x="67965" y="35074"/>
                </a:lnTo>
                <a:lnTo>
                  <a:pt x="71561" y="30013"/>
                </a:lnTo>
                <a:lnTo>
                  <a:pt x="75654" y="24928"/>
                </a:lnTo>
                <a:lnTo>
                  <a:pt x="80913" y="20687"/>
                </a:lnTo>
                <a:lnTo>
                  <a:pt x="86965" y="17016"/>
                </a:lnTo>
                <a:lnTo>
                  <a:pt x="93538" y="13717"/>
                </a:lnTo>
                <a:lnTo>
                  <a:pt x="100459" y="10691"/>
                </a:lnTo>
                <a:lnTo>
                  <a:pt x="107602" y="7813"/>
                </a:lnTo>
                <a:lnTo>
                  <a:pt x="114920" y="5060"/>
                </a:lnTo>
                <a:lnTo>
                  <a:pt x="122336" y="3200"/>
                </a:lnTo>
                <a:lnTo>
                  <a:pt x="129803" y="1984"/>
                </a:lnTo>
                <a:lnTo>
                  <a:pt x="137343" y="1166"/>
                </a:lnTo>
                <a:lnTo>
                  <a:pt x="144884" y="620"/>
                </a:lnTo>
                <a:lnTo>
                  <a:pt x="152474" y="248"/>
                </a:lnTo>
                <a:lnTo>
                  <a:pt x="160064" y="0"/>
                </a:lnTo>
                <a:lnTo>
                  <a:pt x="167679" y="694"/>
                </a:lnTo>
                <a:lnTo>
                  <a:pt x="175270" y="2009"/>
                </a:lnTo>
                <a:lnTo>
                  <a:pt x="182885" y="3720"/>
                </a:lnTo>
                <a:lnTo>
                  <a:pt x="189656" y="5705"/>
                </a:lnTo>
                <a:lnTo>
                  <a:pt x="195858" y="7888"/>
                </a:lnTo>
                <a:lnTo>
                  <a:pt x="201687" y="10170"/>
                </a:lnTo>
                <a:lnTo>
                  <a:pt x="206424" y="12551"/>
                </a:lnTo>
                <a:lnTo>
                  <a:pt x="210418" y="14982"/>
                </a:lnTo>
                <a:lnTo>
                  <a:pt x="217140" y="19099"/>
                </a:lnTo>
                <a:lnTo>
                  <a:pt x="222944" y="20910"/>
                </a:lnTo>
                <a:lnTo>
                  <a:pt x="224829" y="22250"/>
                </a:lnTo>
                <a:lnTo>
                  <a:pt x="226070" y="23986"/>
                </a:lnTo>
                <a:lnTo>
                  <a:pt x="228600" y="30013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2" name="SMARTInkAnnotation156"/>
          <p:cNvSpPr/>
          <p:nvPr/>
        </p:nvSpPr>
        <p:spPr>
          <a:xfrm>
            <a:off x="355429468" y="353544510"/>
            <a:ext cx="198116" cy="136724"/>
          </a:xfrm>
          <a:custGeom>
            <a:avLst/>
            <a:gdLst/>
            <a:ahLst/>
            <a:cxnLst/>
            <a:rect l="0" t="0" r="0" b="0"/>
            <a:pathLst>
              <a:path w="198116" h="136724">
                <a:moveTo>
                  <a:pt x="0" y="136723"/>
                </a:moveTo>
                <a:lnTo>
                  <a:pt x="7317" y="136723"/>
                </a:lnTo>
                <a:lnTo>
                  <a:pt x="11584" y="132680"/>
                </a:lnTo>
                <a:lnTo>
                  <a:pt x="12799" y="130621"/>
                </a:lnTo>
                <a:lnTo>
                  <a:pt x="13618" y="128414"/>
                </a:lnTo>
                <a:lnTo>
                  <a:pt x="14163" y="126107"/>
                </a:lnTo>
                <a:lnTo>
                  <a:pt x="15354" y="122858"/>
                </a:lnTo>
                <a:lnTo>
                  <a:pt x="17016" y="119013"/>
                </a:lnTo>
                <a:lnTo>
                  <a:pt x="21109" y="110232"/>
                </a:lnTo>
                <a:lnTo>
                  <a:pt x="33114" y="85775"/>
                </a:lnTo>
                <a:lnTo>
                  <a:pt x="36487" y="79896"/>
                </a:lnTo>
                <a:lnTo>
                  <a:pt x="40407" y="73422"/>
                </a:lnTo>
                <a:lnTo>
                  <a:pt x="44723" y="66576"/>
                </a:lnTo>
                <a:lnTo>
                  <a:pt x="48443" y="60325"/>
                </a:lnTo>
                <a:lnTo>
                  <a:pt x="51767" y="54471"/>
                </a:lnTo>
                <a:lnTo>
                  <a:pt x="54843" y="48865"/>
                </a:lnTo>
                <a:lnTo>
                  <a:pt x="58564" y="43433"/>
                </a:lnTo>
                <a:lnTo>
                  <a:pt x="62756" y="38125"/>
                </a:lnTo>
                <a:lnTo>
                  <a:pt x="67245" y="32891"/>
                </a:lnTo>
                <a:lnTo>
                  <a:pt x="71909" y="28550"/>
                </a:lnTo>
                <a:lnTo>
                  <a:pt x="76721" y="24805"/>
                </a:lnTo>
                <a:lnTo>
                  <a:pt x="81632" y="21481"/>
                </a:lnTo>
                <a:lnTo>
                  <a:pt x="85750" y="18405"/>
                </a:lnTo>
                <a:lnTo>
                  <a:pt x="89346" y="15503"/>
                </a:lnTo>
                <a:lnTo>
                  <a:pt x="92571" y="12725"/>
                </a:lnTo>
                <a:lnTo>
                  <a:pt x="96440" y="10021"/>
                </a:lnTo>
                <a:lnTo>
                  <a:pt x="100707" y="7392"/>
                </a:lnTo>
                <a:lnTo>
                  <a:pt x="105221" y="4762"/>
                </a:lnTo>
                <a:lnTo>
                  <a:pt x="109959" y="3026"/>
                </a:lnTo>
                <a:lnTo>
                  <a:pt x="114796" y="1885"/>
                </a:lnTo>
                <a:lnTo>
                  <a:pt x="119707" y="1091"/>
                </a:lnTo>
                <a:lnTo>
                  <a:pt x="124668" y="595"/>
                </a:lnTo>
                <a:lnTo>
                  <a:pt x="129679" y="248"/>
                </a:lnTo>
                <a:lnTo>
                  <a:pt x="134714" y="0"/>
                </a:lnTo>
                <a:lnTo>
                  <a:pt x="139774" y="694"/>
                </a:lnTo>
                <a:lnTo>
                  <a:pt x="144834" y="2009"/>
                </a:lnTo>
                <a:lnTo>
                  <a:pt x="149895" y="3745"/>
                </a:lnTo>
                <a:lnTo>
                  <a:pt x="154955" y="5730"/>
                </a:lnTo>
                <a:lnTo>
                  <a:pt x="160040" y="7913"/>
                </a:lnTo>
                <a:lnTo>
                  <a:pt x="165100" y="10195"/>
                </a:lnTo>
                <a:lnTo>
                  <a:pt x="170185" y="11733"/>
                </a:lnTo>
                <a:lnTo>
                  <a:pt x="175270" y="12750"/>
                </a:lnTo>
                <a:lnTo>
                  <a:pt x="180355" y="13444"/>
                </a:lnTo>
                <a:lnTo>
                  <a:pt x="184571" y="14734"/>
                </a:lnTo>
                <a:lnTo>
                  <a:pt x="188243" y="16445"/>
                </a:lnTo>
                <a:lnTo>
                  <a:pt x="198115" y="22423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3" name="SMARTInkAnnotation157"/>
          <p:cNvSpPr/>
          <p:nvPr/>
        </p:nvSpPr>
        <p:spPr>
          <a:xfrm>
            <a:off x="355684510" y="353536448"/>
            <a:ext cx="148829" cy="144786"/>
          </a:xfrm>
          <a:custGeom>
            <a:avLst/>
            <a:gdLst/>
            <a:ahLst/>
            <a:cxnLst/>
            <a:rect l="0" t="0" r="0" b="0"/>
            <a:pathLst>
              <a:path w="148829" h="144786">
                <a:moveTo>
                  <a:pt x="64988" y="7615"/>
                </a:moveTo>
                <a:lnTo>
                  <a:pt x="80218" y="7615"/>
                </a:lnTo>
                <a:lnTo>
                  <a:pt x="80243" y="3572"/>
                </a:lnTo>
                <a:lnTo>
                  <a:pt x="79399" y="2382"/>
                </a:lnTo>
                <a:lnTo>
                  <a:pt x="77986" y="1588"/>
                </a:lnTo>
                <a:lnTo>
                  <a:pt x="74166" y="695"/>
                </a:lnTo>
                <a:lnTo>
                  <a:pt x="69626" y="298"/>
                </a:lnTo>
                <a:lnTo>
                  <a:pt x="66402" y="199"/>
                </a:lnTo>
                <a:lnTo>
                  <a:pt x="49038" y="25"/>
                </a:lnTo>
                <a:lnTo>
                  <a:pt x="18206" y="0"/>
                </a:lnTo>
                <a:lnTo>
                  <a:pt x="16023" y="844"/>
                </a:lnTo>
                <a:lnTo>
                  <a:pt x="14560" y="2258"/>
                </a:lnTo>
                <a:lnTo>
                  <a:pt x="13593" y="4044"/>
                </a:lnTo>
                <a:lnTo>
                  <a:pt x="12526" y="8285"/>
                </a:lnTo>
                <a:lnTo>
                  <a:pt x="12228" y="10592"/>
                </a:lnTo>
                <a:lnTo>
                  <a:pt x="12898" y="13841"/>
                </a:lnTo>
                <a:lnTo>
                  <a:pt x="14163" y="17686"/>
                </a:lnTo>
                <a:lnTo>
                  <a:pt x="15875" y="21953"/>
                </a:lnTo>
                <a:lnTo>
                  <a:pt x="17859" y="25648"/>
                </a:lnTo>
                <a:lnTo>
                  <a:pt x="20017" y="28948"/>
                </a:lnTo>
                <a:lnTo>
                  <a:pt x="22324" y="31998"/>
                </a:lnTo>
                <a:lnTo>
                  <a:pt x="24680" y="35719"/>
                </a:lnTo>
                <a:lnTo>
                  <a:pt x="27111" y="39911"/>
                </a:lnTo>
                <a:lnTo>
                  <a:pt x="29592" y="44376"/>
                </a:lnTo>
                <a:lnTo>
                  <a:pt x="32072" y="48221"/>
                </a:lnTo>
                <a:lnTo>
                  <a:pt x="34577" y="51619"/>
                </a:lnTo>
                <a:lnTo>
                  <a:pt x="37107" y="54720"/>
                </a:lnTo>
                <a:lnTo>
                  <a:pt x="39637" y="56803"/>
                </a:lnTo>
                <a:lnTo>
                  <a:pt x="42168" y="58192"/>
                </a:lnTo>
                <a:lnTo>
                  <a:pt x="44698" y="59110"/>
                </a:lnTo>
                <a:lnTo>
                  <a:pt x="47228" y="60573"/>
                </a:lnTo>
                <a:lnTo>
                  <a:pt x="49758" y="62384"/>
                </a:lnTo>
                <a:lnTo>
                  <a:pt x="56926" y="68213"/>
                </a:lnTo>
                <a:lnTo>
                  <a:pt x="53206" y="68461"/>
                </a:lnTo>
                <a:lnTo>
                  <a:pt x="44350" y="68561"/>
                </a:lnTo>
                <a:lnTo>
                  <a:pt x="39464" y="68561"/>
                </a:lnTo>
                <a:lnTo>
                  <a:pt x="36959" y="69404"/>
                </a:lnTo>
                <a:lnTo>
                  <a:pt x="34453" y="70818"/>
                </a:lnTo>
                <a:lnTo>
                  <a:pt x="31948" y="72629"/>
                </a:lnTo>
                <a:lnTo>
                  <a:pt x="28575" y="73819"/>
                </a:lnTo>
                <a:lnTo>
                  <a:pt x="24631" y="74613"/>
                </a:lnTo>
                <a:lnTo>
                  <a:pt x="20290" y="75134"/>
                </a:lnTo>
                <a:lnTo>
                  <a:pt x="16569" y="76324"/>
                </a:lnTo>
                <a:lnTo>
                  <a:pt x="13245" y="77986"/>
                </a:lnTo>
                <a:lnTo>
                  <a:pt x="10169" y="79921"/>
                </a:lnTo>
                <a:lnTo>
                  <a:pt x="8136" y="82079"/>
                </a:lnTo>
                <a:lnTo>
                  <a:pt x="6771" y="84336"/>
                </a:lnTo>
                <a:lnTo>
                  <a:pt x="5853" y="86718"/>
                </a:lnTo>
                <a:lnTo>
                  <a:pt x="4415" y="89967"/>
                </a:lnTo>
                <a:lnTo>
                  <a:pt x="545" y="98128"/>
                </a:lnTo>
                <a:lnTo>
                  <a:pt x="0" y="101824"/>
                </a:lnTo>
                <a:lnTo>
                  <a:pt x="496" y="105123"/>
                </a:lnTo>
                <a:lnTo>
                  <a:pt x="1686" y="108198"/>
                </a:lnTo>
                <a:lnTo>
                  <a:pt x="3323" y="111076"/>
                </a:lnTo>
                <a:lnTo>
                  <a:pt x="5258" y="113829"/>
                </a:lnTo>
                <a:lnTo>
                  <a:pt x="7391" y="116533"/>
                </a:lnTo>
                <a:lnTo>
                  <a:pt x="10492" y="120030"/>
                </a:lnTo>
                <a:lnTo>
                  <a:pt x="18479" y="128414"/>
                </a:lnTo>
                <a:lnTo>
                  <a:pt x="22994" y="131316"/>
                </a:lnTo>
                <a:lnTo>
                  <a:pt x="27682" y="133276"/>
                </a:lnTo>
                <a:lnTo>
                  <a:pt x="46880" y="138262"/>
                </a:lnTo>
                <a:lnTo>
                  <a:pt x="55463" y="140445"/>
                </a:lnTo>
                <a:lnTo>
                  <a:pt x="63723" y="141883"/>
                </a:lnTo>
                <a:lnTo>
                  <a:pt x="71760" y="142851"/>
                </a:lnTo>
                <a:lnTo>
                  <a:pt x="79672" y="143496"/>
                </a:lnTo>
                <a:lnTo>
                  <a:pt x="87486" y="143917"/>
                </a:lnTo>
                <a:lnTo>
                  <a:pt x="102939" y="144389"/>
                </a:lnTo>
                <a:lnTo>
                  <a:pt x="132878" y="144736"/>
                </a:lnTo>
                <a:lnTo>
                  <a:pt x="148828" y="144785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4" name="SMARTInkAnnotation158"/>
          <p:cNvSpPr/>
          <p:nvPr/>
        </p:nvSpPr>
        <p:spPr>
          <a:xfrm>
            <a:off x="355879053" y="353582163"/>
            <a:ext cx="144786" cy="121768"/>
          </a:xfrm>
          <a:custGeom>
            <a:avLst/>
            <a:gdLst/>
            <a:ahLst/>
            <a:cxnLst/>
            <a:rect l="0" t="0" r="0" b="0"/>
            <a:pathLst>
              <a:path w="144786" h="121768">
                <a:moveTo>
                  <a:pt x="144785" y="0"/>
                </a:moveTo>
                <a:lnTo>
                  <a:pt x="48344" y="0"/>
                </a:lnTo>
                <a:lnTo>
                  <a:pt x="44078" y="844"/>
                </a:lnTo>
                <a:lnTo>
                  <a:pt x="40382" y="2258"/>
                </a:lnTo>
                <a:lnTo>
                  <a:pt x="32444" y="6574"/>
                </a:lnTo>
                <a:lnTo>
                  <a:pt x="31775" y="7764"/>
                </a:lnTo>
                <a:lnTo>
                  <a:pt x="31055" y="11361"/>
                </a:lnTo>
                <a:lnTo>
                  <a:pt x="31700" y="13494"/>
                </a:lnTo>
                <a:lnTo>
                  <a:pt x="32990" y="15776"/>
                </a:lnTo>
                <a:lnTo>
                  <a:pt x="34701" y="18133"/>
                </a:lnTo>
                <a:lnTo>
                  <a:pt x="36686" y="21407"/>
                </a:lnTo>
                <a:lnTo>
                  <a:pt x="38844" y="25276"/>
                </a:lnTo>
                <a:lnTo>
                  <a:pt x="41126" y="29543"/>
                </a:lnTo>
                <a:lnTo>
                  <a:pt x="44351" y="34082"/>
                </a:lnTo>
                <a:lnTo>
                  <a:pt x="48195" y="38820"/>
                </a:lnTo>
                <a:lnTo>
                  <a:pt x="52437" y="43657"/>
                </a:lnTo>
                <a:lnTo>
                  <a:pt x="57819" y="48568"/>
                </a:lnTo>
                <a:lnTo>
                  <a:pt x="63946" y="53554"/>
                </a:lnTo>
                <a:lnTo>
                  <a:pt x="70569" y="58564"/>
                </a:lnTo>
                <a:lnTo>
                  <a:pt x="76671" y="63600"/>
                </a:lnTo>
                <a:lnTo>
                  <a:pt x="82451" y="68635"/>
                </a:lnTo>
                <a:lnTo>
                  <a:pt x="87982" y="73695"/>
                </a:lnTo>
                <a:lnTo>
                  <a:pt x="94208" y="77912"/>
                </a:lnTo>
                <a:lnTo>
                  <a:pt x="100905" y="81583"/>
                </a:lnTo>
                <a:lnTo>
                  <a:pt x="107900" y="84857"/>
                </a:lnTo>
                <a:lnTo>
                  <a:pt x="113432" y="88752"/>
                </a:lnTo>
                <a:lnTo>
                  <a:pt x="117946" y="93043"/>
                </a:lnTo>
                <a:lnTo>
                  <a:pt x="121816" y="97582"/>
                </a:lnTo>
                <a:lnTo>
                  <a:pt x="125239" y="101452"/>
                </a:lnTo>
                <a:lnTo>
                  <a:pt x="131291" y="108025"/>
                </a:lnTo>
                <a:lnTo>
                  <a:pt x="133251" y="110977"/>
                </a:lnTo>
                <a:lnTo>
                  <a:pt x="134540" y="113780"/>
                </a:lnTo>
                <a:lnTo>
                  <a:pt x="136649" y="120303"/>
                </a:lnTo>
                <a:lnTo>
                  <a:pt x="135954" y="120849"/>
                </a:lnTo>
                <a:lnTo>
                  <a:pt x="132953" y="121444"/>
                </a:lnTo>
                <a:lnTo>
                  <a:pt x="130125" y="121593"/>
                </a:lnTo>
                <a:lnTo>
                  <a:pt x="122460" y="121767"/>
                </a:lnTo>
                <a:lnTo>
                  <a:pt x="118045" y="120973"/>
                </a:lnTo>
                <a:lnTo>
                  <a:pt x="113407" y="119609"/>
                </a:lnTo>
                <a:lnTo>
                  <a:pt x="108619" y="117823"/>
                </a:lnTo>
                <a:lnTo>
                  <a:pt x="102890" y="116657"/>
                </a:lnTo>
                <a:lnTo>
                  <a:pt x="96540" y="115863"/>
                </a:lnTo>
                <a:lnTo>
                  <a:pt x="89743" y="115342"/>
                </a:lnTo>
                <a:lnTo>
                  <a:pt x="82699" y="114152"/>
                </a:lnTo>
                <a:lnTo>
                  <a:pt x="75456" y="112515"/>
                </a:lnTo>
                <a:lnTo>
                  <a:pt x="68089" y="110555"/>
                </a:lnTo>
                <a:lnTo>
                  <a:pt x="60622" y="108422"/>
                </a:lnTo>
                <a:lnTo>
                  <a:pt x="45566" y="103783"/>
                </a:lnTo>
                <a:lnTo>
                  <a:pt x="38844" y="102221"/>
                </a:lnTo>
                <a:lnTo>
                  <a:pt x="32668" y="101154"/>
                </a:lnTo>
                <a:lnTo>
                  <a:pt x="26863" y="100459"/>
                </a:lnTo>
                <a:lnTo>
                  <a:pt x="21282" y="99145"/>
                </a:lnTo>
                <a:lnTo>
                  <a:pt x="15875" y="97433"/>
                </a:lnTo>
                <a:lnTo>
                  <a:pt x="0" y="91431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6" name="SMARTInkAnnotation159"/>
          <p:cNvSpPr/>
          <p:nvPr/>
        </p:nvSpPr>
        <p:spPr>
          <a:xfrm>
            <a:off x="356214611" y="353406894"/>
            <a:ext cx="365473" cy="251470"/>
          </a:xfrm>
          <a:custGeom>
            <a:avLst/>
            <a:gdLst/>
            <a:ahLst/>
            <a:cxnLst/>
            <a:rect l="0" t="0" r="0" b="0"/>
            <a:pathLst>
              <a:path w="365473" h="251470">
                <a:moveTo>
                  <a:pt x="365472" y="0"/>
                </a:moveTo>
                <a:lnTo>
                  <a:pt x="354161" y="6102"/>
                </a:lnTo>
                <a:lnTo>
                  <a:pt x="344710" y="13865"/>
                </a:lnTo>
                <a:lnTo>
                  <a:pt x="336227" y="21977"/>
                </a:lnTo>
                <a:lnTo>
                  <a:pt x="330720" y="26491"/>
                </a:lnTo>
                <a:lnTo>
                  <a:pt x="324544" y="31229"/>
                </a:lnTo>
                <a:lnTo>
                  <a:pt x="317872" y="36066"/>
                </a:lnTo>
                <a:lnTo>
                  <a:pt x="311720" y="40977"/>
                </a:lnTo>
                <a:lnTo>
                  <a:pt x="305941" y="45938"/>
                </a:lnTo>
                <a:lnTo>
                  <a:pt x="300384" y="50948"/>
                </a:lnTo>
                <a:lnTo>
                  <a:pt x="293290" y="55984"/>
                </a:lnTo>
                <a:lnTo>
                  <a:pt x="285179" y="61044"/>
                </a:lnTo>
                <a:lnTo>
                  <a:pt x="276398" y="66104"/>
                </a:lnTo>
                <a:lnTo>
                  <a:pt x="257596" y="76224"/>
                </a:lnTo>
                <a:lnTo>
                  <a:pt x="247823" y="81309"/>
                </a:lnTo>
                <a:lnTo>
                  <a:pt x="225697" y="93712"/>
                </a:lnTo>
                <a:lnTo>
                  <a:pt x="213866" y="100583"/>
                </a:lnTo>
                <a:lnTo>
                  <a:pt x="201761" y="106858"/>
                </a:lnTo>
                <a:lnTo>
                  <a:pt x="189433" y="112712"/>
                </a:lnTo>
                <a:lnTo>
                  <a:pt x="177006" y="118343"/>
                </a:lnTo>
                <a:lnTo>
                  <a:pt x="151879" y="129083"/>
                </a:lnTo>
                <a:lnTo>
                  <a:pt x="139253" y="134317"/>
                </a:lnTo>
                <a:lnTo>
                  <a:pt x="127471" y="139501"/>
                </a:lnTo>
                <a:lnTo>
                  <a:pt x="105320" y="149770"/>
                </a:lnTo>
                <a:lnTo>
                  <a:pt x="73818" y="165075"/>
                </a:lnTo>
                <a:lnTo>
                  <a:pt x="64343" y="170160"/>
                </a:lnTo>
                <a:lnTo>
                  <a:pt x="55512" y="175245"/>
                </a:lnTo>
                <a:lnTo>
                  <a:pt x="47079" y="180330"/>
                </a:lnTo>
                <a:lnTo>
                  <a:pt x="39761" y="183728"/>
                </a:lnTo>
                <a:lnTo>
                  <a:pt x="33188" y="185985"/>
                </a:lnTo>
                <a:lnTo>
                  <a:pt x="27111" y="187498"/>
                </a:lnTo>
                <a:lnTo>
                  <a:pt x="15850" y="191417"/>
                </a:lnTo>
                <a:lnTo>
                  <a:pt x="2902" y="196800"/>
                </a:lnTo>
                <a:lnTo>
                  <a:pt x="1835" y="198090"/>
                </a:lnTo>
                <a:lnTo>
                  <a:pt x="1141" y="199801"/>
                </a:lnTo>
                <a:lnTo>
                  <a:pt x="0" y="204564"/>
                </a:lnTo>
                <a:lnTo>
                  <a:pt x="744" y="204961"/>
                </a:lnTo>
                <a:lnTo>
                  <a:pt x="3844" y="205407"/>
                </a:lnTo>
                <a:lnTo>
                  <a:pt x="14386" y="205655"/>
                </a:lnTo>
                <a:lnTo>
                  <a:pt x="32295" y="205730"/>
                </a:lnTo>
                <a:lnTo>
                  <a:pt x="41746" y="206573"/>
                </a:lnTo>
                <a:lnTo>
                  <a:pt x="53131" y="207987"/>
                </a:lnTo>
                <a:lnTo>
                  <a:pt x="65806" y="209798"/>
                </a:lnTo>
                <a:lnTo>
                  <a:pt x="91182" y="214039"/>
                </a:lnTo>
                <a:lnTo>
                  <a:pt x="225474" y="238769"/>
                </a:lnTo>
                <a:lnTo>
                  <a:pt x="248791" y="243854"/>
                </a:lnTo>
                <a:lnTo>
                  <a:pt x="259729" y="246385"/>
                </a:lnTo>
                <a:lnTo>
                  <a:pt x="268734" y="248096"/>
                </a:lnTo>
                <a:lnTo>
                  <a:pt x="276423" y="249212"/>
                </a:lnTo>
                <a:lnTo>
                  <a:pt x="283244" y="249956"/>
                </a:lnTo>
                <a:lnTo>
                  <a:pt x="289495" y="250477"/>
                </a:lnTo>
                <a:lnTo>
                  <a:pt x="295349" y="250800"/>
                </a:lnTo>
                <a:lnTo>
                  <a:pt x="306362" y="251172"/>
                </a:lnTo>
                <a:lnTo>
                  <a:pt x="327372" y="251469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7" name="SMARTInkAnnotation160"/>
          <p:cNvSpPr/>
          <p:nvPr/>
        </p:nvSpPr>
        <p:spPr>
          <a:xfrm>
            <a:off x="356465783" y="353605058"/>
            <a:ext cx="236216" cy="87859"/>
          </a:xfrm>
          <a:custGeom>
            <a:avLst/>
            <a:gdLst/>
            <a:ahLst/>
            <a:cxnLst/>
            <a:rect l="0" t="0" r="0" b="0"/>
            <a:pathLst>
              <a:path w="236216" h="87859">
                <a:moveTo>
                  <a:pt x="236215" y="30436"/>
                </a:moveTo>
                <a:lnTo>
                  <a:pt x="225623" y="30436"/>
                </a:lnTo>
                <a:lnTo>
                  <a:pt x="223217" y="29592"/>
                </a:lnTo>
                <a:lnTo>
                  <a:pt x="220786" y="28178"/>
                </a:lnTo>
                <a:lnTo>
                  <a:pt x="218306" y="26392"/>
                </a:lnTo>
                <a:lnTo>
                  <a:pt x="214982" y="24358"/>
                </a:lnTo>
                <a:lnTo>
                  <a:pt x="211038" y="22151"/>
                </a:lnTo>
                <a:lnTo>
                  <a:pt x="206747" y="19844"/>
                </a:lnTo>
                <a:lnTo>
                  <a:pt x="200471" y="17438"/>
                </a:lnTo>
                <a:lnTo>
                  <a:pt x="192931" y="15007"/>
                </a:lnTo>
                <a:lnTo>
                  <a:pt x="184497" y="12527"/>
                </a:lnTo>
                <a:lnTo>
                  <a:pt x="176336" y="10889"/>
                </a:lnTo>
                <a:lnTo>
                  <a:pt x="168374" y="9773"/>
                </a:lnTo>
                <a:lnTo>
                  <a:pt x="160511" y="9054"/>
                </a:lnTo>
                <a:lnTo>
                  <a:pt x="151879" y="7714"/>
                </a:lnTo>
                <a:lnTo>
                  <a:pt x="142751" y="5978"/>
                </a:lnTo>
                <a:lnTo>
                  <a:pt x="133251" y="3969"/>
                </a:lnTo>
                <a:lnTo>
                  <a:pt x="124395" y="2630"/>
                </a:lnTo>
                <a:lnTo>
                  <a:pt x="115962" y="1737"/>
                </a:lnTo>
                <a:lnTo>
                  <a:pt x="107776" y="1166"/>
                </a:lnTo>
                <a:lnTo>
                  <a:pt x="100657" y="769"/>
                </a:lnTo>
                <a:lnTo>
                  <a:pt x="88205" y="323"/>
                </a:lnTo>
                <a:lnTo>
                  <a:pt x="72479" y="25"/>
                </a:lnTo>
                <a:lnTo>
                  <a:pt x="66650" y="0"/>
                </a:lnTo>
                <a:lnTo>
                  <a:pt x="65608" y="844"/>
                </a:lnTo>
                <a:lnTo>
                  <a:pt x="65757" y="2233"/>
                </a:lnTo>
                <a:lnTo>
                  <a:pt x="68163" y="6896"/>
                </a:lnTo>
                <a:lnTo>
                  <a:pt x="72082" y="14610"/>
                </a:lnTo>
                <a:lnTo>
                  <a:pt x="75133" y="19050"/>
                </a:lnTo>
                <a:lnTo>
                  <a:pt x="78879" y="23689"/>
                </a:lnTo>
                <a:lnTo>
                  <a:pt x="83071" y="28476"/>
                </a:lnTo>
                <a:lnTo>
                  <a:pt x="88404" y="33363"/>
                </a:lnTo>
                <a:lnTo>
                  <a:pt x="94506" y="38323"/>
                </a:lnTo>
                <a:lnTo>
                  <a:pt x="101104" y="43309"/>
                </a:lnTo>
                <a:lnTo>
                  <a:pt x="107206" y="48345"/>
                </a:lnTo>
                <a:lnTo>
                  <a:pt x="112960" y="53380"/>
                </a:lnTo>
                <a:lnTo>
                  <a:pt x="118492" y="58440"/>
                </a:lnTo>
                <a:lnTo>
                  <a:pt x="123874" y="62657"/>
                </a:lnTo>
                <a:lnTo>
                  <a:pt x="129133" y="66303"/>
                </a:lnTo>
                <a:lnTo>
                  <a:pt x="134367" y="69602"/>
                </a:lnTo>
                <a:lnTo>
                  <a:pt x="139526" y="72628"/>
                </a:lnTo>
                <a:lnTo>
                  <a:pt x="144661" y="75506"/>
                </a:lnTo>
                <a:lnTo>
                  <a:pt x="156989" y="82153"/>
                </a:lnTo>
                <a:lnTo>
                  <a:pt x="158006" y="83542"/>
                </a:lnTo>
                <a:lnTo>
                  <a:pt x="158675" y="85328"/>
                </a:lnTo>
                <a:lnTo>
                  <a:pt x="159122" y="87338"/>
                </a:lnTo>
                <a:lnTo>
                  <a:pt x="158576" y="87858"/>
                </a:lnTo>
                <a:lnTo>
                  <a:pt x="157361" y="87338"/>
                </a:lnTo>
                <a:lnTo>
                  <a:pt x="155724" y="86147"/>
                </a:lnTo>
                <a:lnTo>
                  <a:pt x="151631" y="84832"/>
                </a:lnTo>
                <a:lnTo>
                  <a:pt x="145281" y="84262"/>
                </a:lnTo>
                <a:lnTo>
                  <a:pt x="133995" y="83989"/>
                </a:lnTo>
                <a:lnTo>
                  <a:pt x="126578" y="83071"/>
                </a:lnTo>
                <a:lnTo>
                  <a:pt x="118269" y="81632"/>
                </a:lnTo>
                <a:lnTo>
                  <a:pt x="109314" y="79797"/>
                </a:lnTo>
                <a:lnTo>
                  <a:pt x="99988" y="78581"/>
                </a:lnTo>
                <a:lnTo>
                  <a:pt x="90363" y="77788"/>
                </a:lnTo>
                <a:lnTo>
                  <a:pt x="80565" y="77242"/>
                </a:lnTo>
                <a:lnTo>
                  <a:pt x="70644" y="76027"/>
                </a:lnTo>
                <a:lnTo>
                  <a:pt x="60647" y="74389"/>
                </a:lnTo>
                <a:lnTo>
                  <a:pt x="50601" y="72430"/>
                </a:lnTo>
                <a:lnTo>
                  <a:pt x="42193" y="71140"/>
                </a:lnTo>
                <a:lnTo>
                  <a:pt x="34900" y="70272"/>
                </a:lnTo>
                <a:lnTo>
                  <a:pt x="28352" y="69701"/>
                </a:lnTo>
                <a:lnTo>
                  <a:pt x="22299" y="69305"/>
                </a:lnTo>
                <a:lnTo>
                  <a:pt x="0" y="68536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1" name="Group 40"/>
          <p:cNvGrpSpPr>
            <a:grpSpLocks/>
          </p:cNvGrpSpPr>
          <p:nvPr/>
        </p:nvGrpSpPr>
        <p:grpSpPr bwMode="auto">
          <a:xfrm rot="5818168">
            <a:off x="4479925" y="1739900"/>
            <a:ext cx="228600" cy="228600"/>
            <a:chOff x="6629400" y="1828800"/>
            <a:chExt cx="228600" cy="228600"/>
          </a:xfrm>
        </p:grpSpPr>
        <p:cxnSp>
          <p:nvCxnSpPr>
            <p:cNvPr id="39" name="Straight Connector 38"/>
            <p:cNvCxnSpPr/>
            <p:nvPr/>
          </p:nvCxnSpPr>
          <p:spPr>
            <a:xfrm rot="5400000">
              <a:off x="6515770" y="1948200"/>
              <a:ext cx="228600" cy="1588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>
              <a:off x="6628198" y="1840896"/>
              <a:ext cx="228600" cy="1587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32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Relating Parallel and Perpendicular Lines</a:t>
            </a:r>
          </a:p>
        </p:txBody>
      </p:sp>
      <p:sp>
        <p:nvSpPr>
          <p:cNvPr id="22534" name="TextBox 34"/>
          <p:cNvSpPr txBox="1">
            <a:spLocks noChangeArrowheads="1"/>
          </p:cNvSpPr>
          <p:nvPr/>
        </p:nvSpPr>
        <p:spPr bwMode="auto">
          <a:xfrm>
            <a:off x="5838825" y="1676400"/>
            <a:ext cx="36036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22535" name="TextBox 35"/>
          <p:cNvSpPr txBox="1">
            <a:spLocks noChangeArrowheads="1"/>
          </p:cNvSpPr>
          <p:nvPr/>
        </p:nvSpPr>
        <p:spPr bwMode="auto">
          <a:xfrm>
            <a:off x="4121150" y="1295400"/>
            <a:ext cx="4222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533400" y="3962400"/>
            <a:ext cx="8077200" cy="1570038"/>
            <a:chOff x="0" y="4724702"/>
            <a:chExt cx="8077200" cy="1570718"/>
          </a:xfrm>
        </p:grpSpPr>
        <p:sp>
          <p:nvSpPr>
            <p:cNvPr id="22547" name="TextBox 23"/>
            <p:cNvSpPr txBox="1">
              <a:spLocks noChangeArrowheads="1"/>
            </p:cNvSpPr>
            <p:nvPr/>
          </p:nvSpPr>
          <p:spPr bwMode="auto">
            <a:xfrm>
              <a:off x="0" y="4724702"/>
              <a:ext cx="8077200" cy="1570718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Theorem 3-11: </a:t>
              </a:r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In a plane, if a line is perpendicular to one of two parallel lines, then it is also perpendicular to the other.</a:t>
              </a:r>
            </a:p>
            <a:p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22530" name="Object 2"/>
            <p:cNvGraphicFramePr>
              <a:graphicFrameLocks noChangeAspect="1"/>
            </p:cNvGraphicFramePr>
            <p:nvPr/>
          </p:nvGraphicFramePr>
          <p:xfrm>
            <a:off x="3403600" y="5671491"/>
            <a:ext cx="904875" cy="3780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36" name="Equation" r:id="rId4" imgW="393700" imgH="165100" progId="Equation.3">
                    <p:embed/>
                  </p:oleObj>
                </mc:Choice>
                <mc:Fallback>
                  <p:oleObj name="Equation" r:id="rId4" imgW="393700" imgH="1651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3600" y="5671491"/>
                          <a:ext cx="904875" cy="3780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19" name="Straight Arrow Connector 18"/>
          <p:cNvCxnSpPr/>
          <p:nvPr/>
        </p:nvCxnSpPr>
        <p:spPr>
          <a:xfrm rot="351505">
            <a:off x="3171825" y="19685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351505">
            <a:off x="3171825" y="25781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539" name="Group 68"/>
          <p:cNvGrpSpPr>
            <a:grpSpLocks/>
          </p:cNvGrpSpPr>
          <p:nvPr/>
        </p:nvGrpSpPr>
        <p:grpSpPr bwMode="auto">
          <a:xfrm>
            <a:off x="5068888" y="1955800"/>
            <a:ext cx="160337" cy="152400"/>
            <a:chOff x="3230724" y="1718008"/>
            <a:chExt cx="160178" cy="152002"/>
          </a:xfrm>
        </p:grpSpPr>
        <p:cxnSp>
          <p:nvCxnSpPr>
            <p:cNvPr id="32" name="Straight Connector 31"/>
            <p:cNvCxnSpPr/>
            <p:nvPr/>
          </p:nvCxnSpPr>
          <p:spPr>
            <a:xfrm rot="351505">
              <a:off x="3238653" y="1718008"/>
              <a:ext cx="152249" cy="76001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351505" flipV="1">
              <a:off x="3230724" y="1794009"/>
              <a:ext cx="152249" cy="76001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40" name="Group 30"/>
          <p:cNvGrpSpPr>
            <a:grpSpLocks/>
          </p:cNvGrpSpPr>
          <p:nvPr/>
        </p:nvGrpSpPr>
        <p:grpSpPr bwMode="auto">
          <a:xfrm rot="351505">
            <a:off x="5073650" y="2565400"/>
            <a:ext cx="152400" cy="152400"/>
            <a:chOff x="4800600" y="2286000"/>
            <a:chExt cx="152400" cy="152400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4799870" y="2285875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4794365" y="2356656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41" name="TextBox 35"/>
          <p:cNvSpPr txBox="1">
            <a:spLocks noChangeArrowheads="1"/>
          </p:cNvSpPr>
          <p:nvPr/>
        </p:nvSpPr>
        <p:spPr bwMode="auto">
          <a:xfrm>
            <a:off x="5838825" y="2286000"/>
            <a:ext cx="4857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rot="5400000" flipH="1" flipV="1">
            <a:off x="3552825" y="2133600"/>
            <a:ext cx="1752600" cy="2286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MARTInkAnnotation161"/>
          <p:cNvSpPr/>
          <p:nvPr/>
        </p:nvSpPr>
        <p:spPr>
          <a:xfrm>
            <a:off x="352739598" y="349764573"/>
            <a:ext cx="312416" cy="259061"/>
          </a:xfrm>
          <a:custGeom>
            <a:avLst/>
            <a:gdLst/>
            <a:ahLst/>
            <a:cxnLst/>
            <a:rect l="0" t="0" r="0" b="0"/>
            <a:pathLst>
              <a:path w="312416" h="259061">
                <a:moveTo>
                  <a:pt x="0" y="22821"/>
                </a:moveTo>
                <a:lnTo>
                  <a:pt x="4068" y="18777"/>
                </a:lnTo>
                <a:lnTo>
                  <a:pt x="6945" y="17587"/>
                </a:lnTo>
                <a:lnTo>
                  <a:pt x="14659" y="16272"/>
                </a:lnTo>
                <a:lnTo>
                  <a:pt x="21481" y="15677"/>
                </a:lnTo>
                <a:lnTo>
                  <a:pt x="28178" y="15429"/>
                </a:lnTo>
                <a:lnTo>
                  <a:pt x="48543" y="15255"/>
                </a:lnTo>
                <a:lnTo>
                  <a:pt x="76770" y="15230"/>
                </a:lnTo>
                <a:lnTo>
                  <a:pt x="84212" y="14362"/>
                </a:lnTo>
                <a:lnTo>
                  <a:pt x="91703" y="12948"/>
                </a:lnTo>
                <a:lnTo>
                  <a:pt x="99243" y="11162"/>
                </a:lnTo>
                <a:lnTo>
                  <a:pt x="107652" y="9972"/>
                </a:lnTo>
                <a:lnTo>
                  <a:pt x="116631" y="9178"/>
                </a:lnTo>
                <a:lnTo>
                  <a:pt x="126032" y="8657"/>
                </a:lnTo>
                <a:lnTo>
                  <a:pt x="145479" y="8062"/>
                </a:lnTo>
                <a:lnTo>
                  <a:pt x="155401" y="7913"/>
                </a:lnTo>
                <a:lnTo>
                  <a:pt x="164579" y="6946"/>
                </a:lnTo>
                <a:lnTo>
                  <a:pt x="173211" y="5482"/>
                </a:lnTo>
                <a:lnTo>
                  <a:pt x="181521" y="3647"/>
                </a:lnTo>
                <a:lnTo>
                  <a:pt x="190450" y="2406"/>
                </a:lnTo>
                <a:lnTo>
                  <a:pt x="199777" y="1613"/>
                </a:lnTo>
                <a:lnTo>
                  <a:pt x="217487" y="695"/>
                </a:lnTo>
                <a:lnTo>
                  <a:pt x="231006" y="298"/>
                </a:lnTo>
                <a:lnTo>
                  <a:pt x="270495" y="0"/>
                </a:lnTo>
                <a:lnTo>
                  <a:pt x="276002" y="844"/>
                </a:lnTo>
                <a:lnTo>
                  <a:pt x="281384" y="2233"/>
                </a:lnTo>
                <a:lnTo>
                  <a:pt x="291008" y="5209"/>
                </a:lnTo>
                <a:lnTo>
                  <a:pt x="298103" y="6524"/>
                </a:lnTo>
                <a:lnTo>
                  <a:pt x="304081" y="9376"/>
                </a:lnTo>
                <a:lnTo>
                  <a:pt x="310778" y="14065"/>
                </a:lnTo>
                <a:lnTo>
                  <a:pt x="311323" y="15280"/>
                </a:lnTo>
                <a:lnTo>
                  <a:pt x="312117" y="21059"/>
                </a:lnTo>
                <a:lnTo>
                  <a:pt x="312340" y="28129"/>
                </a:lnTo>
                <a:lnTo>
                  <a:pt x="312415" y="44698"/>
                </a:lnTo>
                <a:lnTo>
                  <a:pt x="311572" y="48419"/>
                </a:lnTo>
                <a:lnTo>
                  <a:pt x="308372" y="54794"/>
                </a:lnTo>
                <a:lnTo>
                  <a:pt x="304130" y="62731"/>
                </a:lnTo>
                <a:lnTo>
                  <a:pt x="279400" y="111770"/>
                </a:lnTo>
                <a:lnTo>
                  <a:pt x="276026" y="116830"/>
                </a:lnTo>
                <a:lnTo>
                  <a:pt x="272058" y="121915"/>
                </a:lnTo>
                <a:lnTo>
                  <a:pt x="267742" y="126975"/>
                </a:lnTo>
                <a:lnTo>
                  <a:pt x="264021" y="132904"/>
                </a:lnTo>
                <a:lnTo>
                  <a:pt x="260672" y="139403"/>
                </a:lnTo>
                <a:lnTo>
                  <a:pt x="257621" y="146249"/>
                </a:lnTo>
                <a:lnTo>
                  <a:pt x="255563" y="152524"/>
                </a:lnTo>
                <a:lnTo>
                  <a:pt x="254198" y="158403"/>
                </a:lnTo>
                <a:lnTo>
                  <a:pt x="253281" y="164009"/>
                </a:lnTo>
                <a:lnTo>
                  <a:pt x="251842" y="169441"/>
                </a:lnTo>
                <a:lnTo>
                  <a:pt x="250031" y="174749"/>
                </a:lnTo>
                <a:lnTo>
                  <a:pt x="247972" y="180008"/>
                </a:lnTo>
                <a:lnTo>
                  <a:pt x="245740" y="185192"/>
                </a:lnTo>
                <a:lnTo>
                  <a:pt x="241027" y="195461"/>
                </a:lnTo>
                <a:lnTo>
                  <a:pt x="239440" y="200571"/>
                </a:lnTo>
                <a:lnTo>
                  <a:pt x="238373" y="205681"/>
                </a:lnTo>
                <a:lnTo>
                  <a:pt x="237654" y="210766"/>
                </a:lnTo>
                <a:lnTo>
                  <a:pt x="237182" y="215851"/>
                </a:lnTo>
                <a:lnTo>
                  <a:pt x="236860" y="220936"/>
                </a:lnTo>
                <a:lnTo>
                  <a:pt x="236513" y="230262"/>
                </a:lnTo>
                <a:lnTo>
                  <a:pt x="236364" y="237232"/>
                </a:lnTo>
                <a:lnTo>
                  <a:pt x="235471" y="240258"/>
                </a:lnTo>
                <a:lnTo>
                  <a:pt x="232221" y="245914"/>
                </a:lnTo>
                <a:lnTo>
                  <a:pt x="230212" y="251222"/>
                </a:lnTo>
                <a:lnTo>
                  <a:pt x="228600" y="259036"/>
                </a:lnTo>
                <a:lnTo>
                  <a:pt x="228600" y="2590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84" name="Group 40"/>
          <p:cNvGrpSpPr>
            <a:grpSpLocks/>
          </p:cNvGrpSpPr>
          <p:nvPr/>
        </p:nvGrpSpPr>
        <p:grpSpPr bwMode="auto">
          <a:xfrm rot="5818168">
            <a:off x="4479925" y="1739900"/>
            <a:ext cx="228600" cy="228600"/>
            <a:chOff x="6629400" y="1828800"/>
            <a:chExt cx="228600" cy="228600"/>
          </a:xfrm>
        </p:grpSpPr>
        <p:cxnSp>
          <p:nvCxnSpPr>
            <p:cNvPr id="39" name="Straight Connector 38"/>
            <p:cNvCxnSpPr/>
            <p:nvPr/>
          </p:nvCxnSpPr>
          <p:spPr>
            <a:xfrm rot="5400000">
              <a:off x="6515770" y="1948200"/>
              <a:ext cx="228600" cy="1588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>
              <a:off x="6628198" y="1840896"/>
              <a:ext cx="228600" cy="1587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85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6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Relating Parallel and Perpendicular Lines</a:t>
            </a:r>
          </a:p>
        </p:txBody>
      </p:sp>
      <p:sp>
        <p:nvSpPr>
          <p:cNvPr id="24587" name="TextBox 34"/>
          <p:cNvSpPr txBox="1">
            <a:spLocks noChangeArrowheads="1"/>
          </p:cNvSpPr>
          <p:nvPr/>
        </p:nvSpPr>
        <p:spPr bwMode="auto">
          <a:xfrm>
            <a:off x="5838825" y="1676400"/>
            <a:ext cx="36036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24588" name="TextBox 35"/>
          <p:cNvSpPr txBox="1">
            <a:spLocks noChangeArrowheads="1"/>
          </p:cNvSpPr>
          <p:nvPr/>
        </p:nvSpPr>
        <p:spPr bwMode="auto">
          <a:xfrm>
            <a:off x="4121150" y="1295400"/>
            <a:ext cx="4222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351505">
            <a:off x="3171825" y="19685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351505">
            <a:off x="3171825" y="25781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591" name="Group 68"/>
          <p:cNvGrpSpPr>
            <a:grpSpLocks/>
          </p:cNvGrpSpPr>
          <p:nvPr/>
        </p:nvGrpSpPr>
        <p:grpSpPr bwMode="auto">
          <a:xfrm>
            <a:off x="5068888" y="1955800"/>
            <a:ext cx="160337" cy="152400"/>
            <a:chOff x="3230724" y="1718008"/>
            <a:chExt cx="160178" cy="152002"/>
          </a:xfrm>
        </p:grpSpPr>
        <p:cxnSp>
          <p:nvCxnSpPr>
            <p:cNvPr id="32" name="Straight Connector 31"/>
            <p:cNvCxnSpPr/>
            <p:nvPr/>
          </p:nvCxnSpPr>
          <p:spPr>
            <a:xfrm rot="351505">
              <a:off x="3238653" y="1718008"/>
              <a:ext cx="152249" cy="76001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351505" flipV="1">
              <a:off x="3230724" y="1794009"/>
              <a:ext cx="152249" cy="76001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92" name="Group 30"/>
          <p:cNvGrpSpPr>
            <a:grpSpLocks/>
          </p:cNvGrpSpPr>
          <p:nvPr/>
        </p:nvGrpSpPr>
        <p:grpSpPr bwMode="auto">
          <a:xfrm rot="351505">
            <a:off x="5073650" y="2565400"/>
            <a:ext cx="152400" cy="152400"/>
            <a:chOff x="4800600" y="2286000"/>
            <a:chExt cx="152400" cy="152400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4799870" y="2285875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4794365" y="2356656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593" name="TextBox 35"/>
          <p:cNvSpPr txBox="1">
            <a:spLocks noChangeArrowheads="1"/>
          </p:cNvSpPr>
          <p:nvPr/>
        </p:nvSpPr>
        <p:spPr bwMode="auto">
          <a:xfrm>
            <a:off x="5838825" y="2286000"/>
            <a:ext cx="4857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rot="5400000" flipH="1" flipV="1">
            <a:off x="3552825" y="2133600"/>
            <a:ext cx="1752600" cy="2286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09600" y="3810000"/>
            <a:ext cx="76962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2135188" y="4572000"/>
            <a:ext cx="2436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143000" y="3352800"/>
            <a:ext cx="1676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Statements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581400" y="3352800"/>
            <a:ext cx="1676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Reasons</a:t>
            </a:r>
          </a:p>
        </p:txBody>
      </p: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381000" y="3733800"/>
            <a:ext cx="3962400" cy="2095500"/>
            <a:chOff x="381000" y="4419600"/>
            <a:chExt cx="3962400" cy="2095445"/>
          </a:xfrm>
        </p:grpSpPr>
        <p:sp>
          <p:nvSpPr>
            <p:cNvPr id="24605" name="TextBox 43"/>
            <p:cNvSpPr txBox="1">
              <a:spLocks noChangeArrowheads="1"/>
            </p:cNvSpPr>
            <p:nvPr/>
          </p:nvSpPr>
          <p:spPr bwMode="auto">
            <a:xfrm>
              <a:off x="381000" y="4419600"/>
              <a:ext cx="838200" cy="2095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4.</a:t>
              </a:r>
            </a:p>
          </p:txBody>
        </p:sp>
        <p:sp>
          <p:nvSpPr>
            <p:cNvPr id="24606" name="TextBox 44"/>
            <p:cNvSpPr txBox="1">
              <a:spLocks noChangeArrowheads="1"/>
            </p:cNvSpPr>
            <p:nvPr/>
          </p:nvSpPr>
          <p:spPr bwMode="auto">
            <a:xfrm>
              <a:off x="3505200" y="4419600"/>
              <a:ext cx="838200" cy="2095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4.</a:t>
              </a: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762000" y="4419600"/>
          <a:ext cx="1647825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8" name="Equation" r:id="rId4" imgW="914400" imgH="177800" progId="Equation.3">
                  <p:embed/>
                </p:oleObj>
              </mc:Choice>
              <mc:Fallback>
                <p:oleObj name="Equation" r:id="rId4" imgW="914400" imgH="177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419600"/>
                        <a:ext cx="1647825" cy="320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"/>
          <p:cNvGraphicFramePr>
            <a:graphicFrameLocks noChangeAspect="1"/>
          </p:cNvGraphicFramePr>
          <p:nvPr/>
        </p:nvGraphicFramePr>
        <p:xfrm>
          <a:off x="762000" y="3906838"/>
          <a:ext cx="1927225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9" name="Equation" r:id="rId6" imgW="952500" imgH="177800" progId="Equation.3">
                  <p:embed/>
                </p:oleObj>
              </mc:Choice>
              <mc:Fallback>
                <p:oleObj name="Equation" r:id="rId6" imgW="952500" imgH="177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906838"/>
                        <a:ext cx="1927225" cy="360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220663" y="2438400"/>
          <a:ext cx="2751137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0" name="Equation" r:id="rId8" imgW="1447800" imgH="406400" progId="Equation.3">
                  <p:embed/>
                </p:oleObj>
              </mc:Choice>
              <mc:Fallback>
                <p:oleObj name="Equation" r:id="rId8" imgW="1447800" imgH="4064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663" y="2438400"/>
                        <a:ext cx="2751137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4495800" y="1371600"/>
            <a:ext cx="512763" cy="1219200"/>
            <a:chOff x="4495800" y="1371600"/>
            <a:chExt cx="512351" cy="1219200"/>
          </a:xfrm>
        </p:grpSpPr>
        <p:sp>
          <p:nvSpPr>
            <p:cNvPr id="24603" name="TextBox 35"/>
            <p:cNvSpPr txBox="1">
              <a:spLocks noChangeArrowheads="1"/>
            </p:cNvSpPr>
            <p:nvPr/>
          </p:nvSpPr>
          <p:spPr bwMode="auto">
            <a:xfrm>
              <a:off x="4682421" y="1371600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4604" name="TextBox 36"/>
            <p:cNvSpPr txBox="1">
              <a:spLocks noChangeArrowheads="1"/>
            </p:cNvSpPr>
            <p:nvPr/>
          </p:nvSpPr>
          <p:spPr bwMode="auto">
            <a:xfrm>
              <a:off x="4495800" y="21599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grpSp>
        <p:nvGrpSpPr>
          <p:cNvPr id="24613" name="Group 37"/>
          <p:cNvGrpSpPr>
            <a:grpSpLocks/>
          </p:cNvGrpSpPr>
          <p:nvPr/>
        </p:nvGrpSpPr>
        <p:grpSpPr bwMode="auto">
          <a:xfrm>
            <a:off x="3768725" y="4887913"/>
            <a:ext cx="2743200" cy="366712"/>
            <a:chOff x="2374" y="3079"/>
            <a:chExt cx="1728" cy="231"/>
          </a:xfrm>
        </p:grpSpPr>
        <p:sp>
          <p:nvSpPr>
            <p:cNvPr id="24602" name="TextBox 40"/>
            <p:cNvSpPr txBox="1">
              <a:spLocks noChangeArrowheads="1"/>
            </p:cNvSpPr>
            <p:nvPr/>
          </p:nvSpPr>
          <p:spPr bwMode="auto">
            <a:xfrm>
              <a:off x="2374" y="3079"/>
              <a:ext cx="17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Times New Roman" pitchFamily="18" charset="0"/>
                  <a:cs typeface="Times New Roman" pitchFamily="18" charset="0"/>
                </a:rPr>
                <a:t>Corresp.     ‘s post.</a:t>
              </a:r>
            </a:p>
          </p:txBody>
        </p:sp>
        <p:graphicFrame>
          <p:nvGraphicFramePr>
            <p:cNvPr id="24582" name="Object 6"/>
            <p:cNvGraphicFramePr>
              <a:graphicFrameLocks noChangeAspect="1"/>
            </p:cNvGraphicFramePr>
            <p:nvPr/>
          </p:nvGraphicFramePr>
          <p:xfrm>
            <a:off x="2936" y="3113"/>
            <a:ext cx="178" cy="1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11" name="Equation" r:id="rId10" imgW="164880" imgH="152280" progId="Equation.3">
                    <p:embed/>
                  </p:oleObj>
                </mc:Choice>
                <mc:Fallback>
                  <p:oleObj name="Equation" r:id="rId10" imgW="164880" imgH="1522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36" y="3113"/>
                          <a:ext cx="178" cy="1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738188" y="5481638"/>
          <a:ext cx="709612" cy="29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2" name="Equation" r:id="rId12" imgW="393700" imgH="165100" progId="Equation.3">
                  <p:embed/>
                </p:oleObj>
              </mc:Choice>
              <mc:Fallback>
                <p:oleObj name="Equation" r:id="rId12" imgW="393700" imgH="1651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188" y="5481638"/>
                        <a:ext cx="709612" cy="296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imgThe Shawshank Redemption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Box 7"/>
          <p:cNvSpPr txBox="1">
            <a:spLocks noChangeArrowheads="1"/>
          </p:cNvSpPr>
          <p:nvPr/>
        </p:nvSpPr>
        <p:spPr bwMode="auto">
          <a:xfrm>
            <a:off x="381000" y="76200"/>
            <a:ext cx="86868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3.3: Parallel and Perpendicular Lines</a:t>
            </a:r>
          </a:p>
          <a:p>
            <a:endParaRPr lang="en-US" dirty="0"/>
          </a:p>
        </p:txBody>
      </p:sp>
      <p:sp>
        <p:nvSpPr>
          <p:cNvPr id="34823" name="Text Box 6"/>
          <p:cNvSpPr txBox="1">
            <a:spLocks noChangeArrowheads="1"/>
          </p:cNvSpPr>
          <p:nvPr/>
        </p:nvSpPr>
        <p:spPr bwMode="auto">
          <a:xfrm>
            <a:off x="0" y="2806700"/>
            <a:ext cx="9144000" cy="946150"/>
          </a:xfrm>
          <a:prstGeom prst="rect">
            <a:avLst/>
          </a:prstGeom>
          <a:solidFill>
            <a:schemeClr val="bg1">
              <a:alpha val="5411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latin typeface="Calibri" pitchFamily="34" charset="0"/>
              </a:rPr>
              <a:t>HOMEWORK: </a:t>
            </a:r>
            <a:r>
              <a:rPr lang="en-US" sz="2800">
                <a:latin typeface="Calibri" pitchFamily="34" charset="0"/>
                <a:cs typeface="Times New Roman" pitchFamily="18" charset="0"/>
              </a:rPr>
              <a:t>Section 3.3 page 143: 3-6, 14-20 EVEN, 26-27 and page 140: 51-52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6705600"/>
            <a:chOff x="0" y="0"/>
            <a:chExt cx="9144000" cy="6705600"/>
          </a:xfrm>
        </p:grpSpPr>
        <p:grpSp>
          <p:nvGrpSpPr>
            <p:cNvPr id="34825" name="Group 9"/>
            <p:cNvGrpSpPr>
              <a:grpSpLocks/>
            </p:cNvGrpSpPr>
            <p:nvPr/>
          </p:nvGrpSpPr>
          <p:grpSpPr bwMode="auto">
            <a:xfrm>
              <a:off x="0" y="0"/>
              <a:ext cx="9144000" cy="6705600"/>
              <a:chOff x="0" y="0"/>
              <a:chExt cx="9144000" cy="670560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0"/>
                <a:ext cx="9144000" cy="67056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pic>
            <p:nvPicPr>
              <p:cNvPr id="34827" name="Picture 5" descr="question_mark.jp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905000" y="228600"/>
                <a:ext cx="5003800" cy="5602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4828" name="TextBox 10"/>
            <p:cNvSpPr txBox="1">
              <a:spLocks noChangeArrowheads="1"/>
            </p:cNvSpPr>
            <p:nvPr/>
          </p:nvSpPr>
          <p:spPr bwMode="auto">
            <a:xfrm>
              <a:off x="533400" y="5908675"/>
              <a:ext cx="8077200" cy="48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600" i="1">
                  <a:solidFill>
                    <a:schemeClr val="bg1"/>
                  </a:solidFill>
                  <a:latin typeface="Calibri" pitchFamily="34" charset="0"/>
                </a:rPr>
                <a:t>Get busy living, or get busy dying.</a:t>
              </a:r>
            </a:p>
          </p:txBody>
        </p:sp>
      </p:grp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8100" dir="5400000" algn="ctr" rotWithShape="0">
              <a:srgbClr val="002041">
                <a:alpha val="4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2600" i="1">
              <a:solidFill>
                <a:srgbClr val="FFFFFF"/>
              </a:solidFill>
              <a:latin typeface="+mn-lt"/>
              <a:cs typeface="ＭＳ Ｐゴシック" pitchFamily="-107" charset="-128"/>
            </a:endParaRPr>
          </a:p>
        </p:txBody>
      </p:sp>
      <p:sp>
        <p:nvSpPr>
          <p:cNvPr id="34820" name="TextBox 4"/>
          <p:cNvSpPr txBox="1">
            <a:spLocks noChangeArrowheads="1"/>
          </p:cNvSpPr>
          <p:nvPr/>
        </p:nvSpPr>
        <p:spPr bwMode="auto">
          <a:xfrm>
            <a:off x="533400" y="5916613"/>
            <a:ext cx="81534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i="1">
                <a:solidFill>
                  <a:srgbClr val="FFFFFF"/>
                </a:solidFill>
                <a:latin typeface="Calibri" pitchFamily="34" charset="0"/>
              </a:rPr>
              <a:t>Get busy living, or get busy dying.</a:t>
            </a:r>
          </a:p>
          <a:p>
            <a:pPr algn="ctr"/>
            <a:r>
              <a:rPr lang="en-US" sz="2600" i="1">
                <a:solidFill>
                  <a:srgbClr val="FFFFFF"/>
                </a:solidFill>
                <a:latin typeface="Calibri" pitchFamily="34" charset="0"/>
              </a:rPr>
              <a:t>-Red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8100" dir="5400000" algn="ctr" rotWithShape="0">
              <a:srgbClr val="002041">
                <a:alpha val="4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2600" i="1">
              <a:solidFill>
                <a:srgbClr val="FFFFFF"/>
              </a:solidFill>
              <a:latin typeface="+mn-lt"/>
              <a:cs typeface="ＭＳ Ｐゴシック" pitchFamily="-10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ea typeface="ＭＳ Ｐゴシック" pitchFamily="-106" charset="-128"/>
            </a:endParaRPr>
          </a:p>
        </p:txBody>
      </p:sp>
      <p:sp>
        <p:nvSpPr>
          <p:cNvPr id="16387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</a:rPr>
              <a:t>Finding Angle Measures in Triangles</a:t>
            </a:r>
          </a:p>
        </p:txBody>
      </p:sp>
      <p:sp>
        <p:nvSpPr>
          <p:cNvPr id="16388" name="TextBox 39"/>
          <p:cNvSpPr txBox="1">
            <a:spLocks noChangeArrowheads="1"/>
          </p:cNvSpPr>
          <p:nvPr/>
        </p:nvSpPr>
        <p:spPr bwMode="auto">
          <a:xfrm>
            <a:off x="2286000" y="3200400"/>
            <a:ext cx="533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A</a:t>
            </a:r>
          </a:p>
        </p:txBody>
      </p:sp>
      <p:sp>
        <p:nvSpPr>
          <p:cNvPr id="16389" name="TextBox 40"/>
          <p:cNvSpPr txBox="1">
            <a:spLocks noChangeArrowheads="1"/>
          </p:cNvSpPr>
          <p:nvPr/>
        </p:nvSpPr>
        <p:spPr bwMode="auto">
          <a:xfrm>
            <a:off x="3581400" y="1219200"/>
            <a:ext cx="533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C</a:t>
            </a:r>
          </a:p>
        </p:txBody>
      </p:sp>
      <p:sp>
        <p:nvSpPr>
          <p:cNvPr id="16390" name="TextBox 41"/>
          <p:cNvSpPr txBox="1">
            <a:spLocks noChangeArrowheads="1"/>
          </p:cNvSpPr>
          <p:nvPr/>
        </p:nvSpPr>
        <p:spPr bwMode="auto">
          <a:xfrm>
            <a:off x="6400800" y="3276600"/>
            <a:ext cx="533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B</a:t>
            </a:r>
          </a:p>
        </p:txBody>
      </p:sp>
      <p:cxnSp>
        <p:nvCxnSpPr>
          <p:cNvPr id="35" name="Straight Connector 34"/>
          <p:cNvCxnSpPr/>
          <p:nvPr/>
        </p:nvCxnSpPr>
        <p:spPr>
          <a:xfrm rot="5400000" flipH="1" flipV="1">
            <a:off x="2466181" y="2029619"/>
            <a:ext cx="1598613" cy="1044575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787775" y="1754188"/>
            <a:ext cx="2613025" cy="1598612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0800000">
            <a:off x="2743200" y="3351213"/>
            <a:ext cx="3657600" cy="1587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10800000">
            <a:off x="2743200" y="1752600"/>
            <a:ext cx="2925763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2971800" y="1720850"/>
            <a:ext cx="2209800" cy="488950"/>
            <a:chOff x="1872" y="1084"/>
            <a:chExt cx="1392" cy="308"/>
          </a:xfrm>
        </p:grpSpPr>
        <p:sp>
          <p:nvSpPr>
            <p:cNvPr id="16401" name="TextBox 44"/>
            <p:cNvSpPr txBox="1">
              <a:spLocks noChangeArrowheads="1"/>
            </p:cNvSpPr>
            <p:nvPr/>
          </p:nvSpPr>
          <p:spPr bwMode="auto">
            <a:xfrm>
              <a:off x="1872" y="1084"/>
              <a:ext cx="624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600">
                  <a:solidFill>
                    <a:srgbClr val="FF0000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50°</a:t>
              </a:r>
            </a:p>
          </p:txBody>
        </p:sp>
        <p:sp>
          <p:nvSpPr>
            <p:cNvPr id="16402" name="TextBox 49"/>
            <p:cNvSpPr txBox="1">
              <a:spLocks noChangeArrowheads="1"/>
            </p:cNvSpPr>
            <p:nvPr/>
          </p:nvSpPr>
          <p:spPr bwMode="auto">
            <a:xfrm>
              <a:off x="2688" y="1084"/>
              <a:ext cx="576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600">
                  <a:solidFill>
                    <a:srgbClr val="FF0000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35°</a:t>
              </a:r>
            </a:p>
          </p:txBody>
        </p:sp>
      </p:grp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4876800" y="1660525"/>
            <a:ext cx="334963" cy="1784350"/>
            <a:chOff x="4876800" y="1661160"/>
            <a:chExt cx="335280" cy="178308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876800" y="1661160"/>
              <a:ext cx="182736" cy="92009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4876800" y="1753169"/>
              <a:ext cx="182736" cy="90424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5029344" y="3261808"/>
              <a:ext cx="182736" cy="90423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5029344" y="3352231"/>
              <a:ext cx="182736" cy="92009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175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  <a:ea typeface="ＭＳ Ｐゴシック" pitchFamily="-106" charset="-128"/>
            </a:endParaRPr>
          </a:p>
        </p:txBody>
      </p:sp>
      <p:sp>
        <p:nvSpPr>
          <p:cNvPr id="18436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</a:rPr>
              <a:t>Finding Angle Measures in Triangles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33400" y="3886200"/>
            <a:ext cx="8077200" cy="1570038"/>
            <a:chOff x="0" y="4724702"/>
            <a:chExt cx="8077200" cy="1570340"/>
          </a:xfrm>
        </p:grpSpPr>
        <p:sp>
          <p:nvSpPr>
            <p:cNvPr id="18453" name="TextBox 23"/>
            <p:cNvSpPr txBox="1">
              <a:spLocks noChangeArrowheads="1"/>
            </p:cNvSpPr>
            <p:nvPr/>
          </p:nvSpPr>
          <p:spPr bwMode="auto">
            <a:xfrm>
              <a:off x="0" y="4724702"/>
              <a:ext cx="8077200" cy="1570340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Theorem 3-12:</a:t>
              </a:r>
              <a:r>
                <a:rPr lang="en-US" sz="2400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</a:t>
              </a:r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Triangle Angle-Sum Theorem:</a:t>
              </a:r>
              <a:r>
                <a:rPr lang="en-US" sz="2400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</a:t>
              </a:r>
            </a:p>
            <a:p>
              <a:r>
                <a:rPr lang="en-US" sz="2400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The sum of the measures of the angles of a triangle is 180.</a:t>
              </a:r>
            </a:p>
            <a:p>
              <a:endPara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endParaRPr>
            </a:p>
            <a:p>
              <a:r>
                <a:rPr lang="en-US" sz="2400" b="1">
                  <a:solidFill>
                    <a:prstClr val="black"/>
                  </a:solidFill>
                  <a:latin typeface="Times New Roman" pitchFamily="-106" charset="0"/>
                  <a:ea typeface="ＭＳ Ｐゴシック" pitchFamily="-106" charset="-128"/>
                  <a:cs typeface="Times New Roman" pitchFamily="-106" charset="0"/>
                </a:rPr>
                <a:t>      </a:t>
              </a:r>
              <a:endParaRPr lang="en-US" sz="2400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endParaRPr>
            </a:p>
          </p:txBody>
        </p:sp>
        <p:graphicFrame>
          <p:nvGraphicFramePr>
            <p:cNvPr id="18434" name="Object 2"/>
            <p:cNvGraphicFramePr>
              <a:graphicFrameLocks noChangeAspect="1"/>
            </p:cNvGraphicFramePr>
            <p:nvPr/>
          </p:nvGraphicFramePr>
          <p:xfrm>
            <a:off x="1930400" y="5714144"/>
            <a:ext cx="3851275" cy="290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798" name="Equation" r:id="rId4" imgW="1676400" imgH="127000" progId="Equation.3">
                    <p:embed/>
                  </p:oleObj>
                </mc:Choice>
                <mc:Fallback>
                  <p:oleObj name="Equation" r:id="rId4" imgW="1676400" imgH="127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0400" y="5714144"/>
                          <a:ext cx="3851275" cy="2906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438" name="TextBox 12"/>
          <p:cNvSpPr txBox="1">
            <a:spLocks noChangeArrowheads="1"/>
          </p:cNvSpPr>
          <p:nvPr/>
        </p:nvSpPr>
        <p:spPr bwMode="auto">
          <a:xfrm>
            <a:off x="2286000" y="3200400"/>
            <a:ext cx="533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A</a:t>
            </a:r>
          </a:p>
        </p:txBody>
      </p:sp>
      <p:sp>
        <p:nvSpPr>
          <p:cNvPr id="18439" name="TextBox 13"/>
          <p:cNvSpPr txBox="1">
            <a:spLocks noChangeArrowheads="1"/>
          </p:cNvSpPr>
          <p:nvPr/>
        </p:nvSpPr>
        <p:spPr bwMode="auto">
          <a:xfrm>
            <a:off x="3581400" y="1219200"/>
            <a:ext cx="533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C</a:t>
            </a:r>
          </a:p>
        </p:txBody>
      </p:sp>
      <p:sp>
        <p:nvSpPr>
          <p:cNvPr id="18440" name="TextBox 14"/>
          <p:cNvSpPr txBox="1">
            <a:spLocks noChangeArrowheads="1"/>
          </p:cNvSpPr>
          <p:nvPr/>
        </p:nvSpPr>
        <p:spPr bwMode="auto">
          <a:xfrm>
            <a:off x="6400800" y="3276600"/>
            <a:ext cx="533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 i="1">
                <a:solidFill>
                  <a:prstClr val="black"/>
                </a:solidFill>
                <a:latin typeface="Times New Roman" pitchFamily="-106" charset="0"/>
                <a:ea typeface="ＭＳ Ｐゴシック" pitchFamily="-106" charset="-128"/>
                <a:cs typeface="Times New Roman" pitchFamily="-106" charset="0"/>
              </a:rPr>
              <a:t>B</a:t>
            </a:r>
          </a:p>
        </p:txBody>
      </p:sp>
      <p:cxnSp>
        <p:nvCxnSpPr>
          <p:cNvPr id="17" name="Straight Connector 16"/>
          <p:cNvCxnSpPr/>
          <p:nvPr/>
        </p:nvCxnSpPr>
        <p:spPr>
          <a:xfrm rot="5400000" flipH="1" flipV="1">
            <a:off x="2466181" y="2029619"/>
            <a:ext cx="1598613" cy="1044575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787775" y="1752600"/>
            <a:ext cx="2613025" cy="1598613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2743200" y="3351213"/>
            <a:ext cx="3657600" cy="1587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>
            <a:off x="2743200" y="1752600"/>
            <a:ext cx="2925763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2971800" y="1662113"/>
            <a:ext cx="2239963" cy="1782762"/>
            <a:chOff x="1872" y="1047"/>
            <a:chExt cx="1411" cy="1123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072" y="1047"/>
              <a:ext cx="115" cy="57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3072" y="1104"/>
              <a:ext cx="115" cy="58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168" y="2055"/>
              <a:ext cx="115" cy="57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168" y="2112"/>
              <a:ext cx="115" cy="58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50" name="Group 21"/>
            <p:cNvGrpSpPr>
              <a:grpSpLocks/>
            </p:cNvGrpSpPr>
            <p:nvPr/>
          </p:nvGrpSpPr>
          <p:grpSpPr bwMode="auto">
            <a:xfrm>
              <a:off x="1872" y="1084"/>
              <a:ext cx="1392" cy="308"/>
              <a:chOff x="1872" y="1084"/>
              <a:chExt cx="1392" cy="308"/>
            </a:xfrm>
          </p:grpSpPr>
          <p:sp>
            <p:nvSpPr>
              <p:cNvPr id="18451" name="TextBox 44"/>
              <p:cNvSpPr txBox="1">
                <a:spLocks noChangeArrowheads="1"/>
              </p:cNvSpPr>
              <p:nvPr/>
            </p:nvSpPr>
            <p:spPr bwMode="auto">
              <a:xfrm>
                <a:off x="1872" y="1084"/>
                <a:ext cx="624" cy="3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600">
                    <a:solidFill>
                      <a:srgbClr val="FF0000"/>
                    </a:solidFill>
                    <a:latin typeface="Times New Roman" pitchFamily="-106" charset="0"/>
                    <a:ea typeface="ＭＳ Ｐゴシック" pitchFamily="-106" charset="-128"/>
                    <a:cs typeface="Times New Roman" pitchFamily="-106" charset="0"/>
                  </a:rPr>
                  <a:t>50°</a:t>
                </a:r>
              </a:p>
            </p:txBody>
          </p:sp>
          <p:sp>
            <p:nvSpPr>
              <p:cNvPr id="18452" name="TextBox 49"/>
              <p:cNvSpPr txBox="1">
                <a:spLocks noChangeArrowheads="1"/>
              </p:cNvSpPr>
              <p:nvPr/>
            </p:nvSpPr>
            <p:spPr bwMode="auto">
              <a:xfrm>
                <a:off x="2688" y="1084"/>
                <a:ext cx="576" cy="3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600">
                    <a:solidFill>
                      <a:srgbClr val="FF0000"/>
                    </a:solidFill>
                    <a:latin typeface="Times New Roman" pitchFamily="-106" charset="0"/>
                    <a:ea typeface="ＭＳ Ｐゴシック" pitchFamily="-106" charset="-128"/>
                    <a:cs typeface="Times New Roman" pitchFamily="-106" charset="0"/>
                  </a:rPr>
                  <a:t>35°</a:t>
                </a: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351235318" y="349246379"/>
            <a:ext cx="2936851" cy="1515914"/>
            <a:chOff x="351235318" y="349246379"/>
            <a:chExt cx="2936851" cy="1515914"/>
          </a:xfrm>
        </p:grpSpPr>
        <p:sp>
          <p:nvSpPr>
            <p:cNvPr id="4" name="SMARTInkAnnotation101"/>
            <p:cNvSpPr/>
            <p:nvPr/>
          </p:nvSpPr>
          <p:spPr>
            <a:xfrm>
              <a:off x="351919084" y="349446007"/>
              <a:ext cx="203300" cy="341388"/>
            </a:xfrm>
            <a:custGeom>
              <a:avLst/>
              <a:gdLst/>
              <a:ahLst/>
              <a:cxnLst/>
              <a:rect l="0" t="0" r="0" b="0"/>
              <a:pathLst>
                <a:path w="203300" h="341388">
                  <a:moveTo>
                    <a:pt x="203299" y="59456"/>
                  </a:moveTo>
                  <a:lnTo>
                    <a:pt x="203299" y="45591"/>
                  </a:lnTo>
                  <a:lnTo>
                    <a:pt x="199256" y="36537"/>
                  </a:lnTo>
                  <a:lnTo>
                    <a:pt x="197271" y="30088"/>
                  </a:lnTo>
                  <a:lnTo>
                    <a:pt x="196750" y="27161"/>
                  </a:lnTo>
                  <a:lnTo>
                    <a:pt x="193898" y="21679"/>
                  </a:lnTo>
                  <a:lnTo>
                    <a:pt x="191963" y="19025"/>
                  </a:lnTo>
                  <a:lnTo>
                    <a:pt x="188962" y="16420"/>
                  </a:lnTo>
                  <a:lnTo>
                    <a:pt x="185266" y="13841"/>
                  </a:lnTo>
                  <a:lnTo>
                    <a:pt x="181123" y="11261"/>
                  </a:lnTo>
                  <a:lnTo>
                    <a:pt x="176659" y="8706"/>
                  </a:lnTo>
                  <a:lnTo>
                    <a:pt x="167183" y="3596"/>
                  </a:lnTo>
                  <a:lnTo>
                    <a:pt x="161453" y="1885"/>
                  </a:lnTo>
                  <a:lnTo>
                    <a:pt x="155079" y="769"/>
                  </a:lnTo>
                  <a:lnTo>
                    <a:pt x="148307" y="0"/>
                  </a:lnTo>
                  <a:lnTo>
                    <a:pt x="140394" y="347"/>
                  </a:lnTo>
                  <a:lnTo>
                    <a:pt x="131737" y="1414"/>
                  </a:lnTo>
                  <a:lnTo>
                    <a:pt x="122560" y="3001"/>
                  </a:lnTo>
                  <a:lnTo>
                    <a:pt x="113928" y="4886"/>
                  </a:lnTo>
                  <a:lnTo>
                    <a:pt x="105618" y="6995"/>
                  </a:lnTo>
                  <a:lnTo>
                    <a:pt x="97532" y="9227"/>
                  </a:lnTo>
                  <a:lnTo>
                    <a:pt x="88776" y="12427"/>
                  </a:lnTo>
                  <a:lnTo>
                    <a:pt x="79523" y="16247"/>
                  </a:lnTo>
                  <a:lnTo>
                    <a:pt x="69998" y="20488"/>
                  </a:lnTo>
                  <a:lnTo>
                    <a:pt x="61094" y="25871"/>
                  </a:lnTo>
                  <a:lnTo>
                    <a:pt x="52610" y="31973"/>
                  </a:lnTo>
                  <a:lnTo>
                    <a:pt x="44425" y="38596"/>
                  </a:lnTo>
                  <a:lnTo>
                    <a:pt x="36413" y="45541"/>
                  </a:lnTo>
                  <a:lnTo>
                    <a:pt x="28550" y="52734"/>
                  </a:lnTo>
                  <a:lnTo>
                    <a:pt x="20761" y="60052"/>
                  </a:lnTo>
                  <a:lnTo>
                    <a:pt x="14734" y="66625"/>
                  </a:lnTo>
                  <a:lnTo>
                    <a:pt x="9847" y="72702"/>
                  </a:lnTo>
                  <a:lnTo>
                    <a:pt x="5754" y="78457"/>
                  </a:lnTo>
                  <a:lnTo>
                    <a:pt x="3026" y="84807"/>
                  </a:lnTo>
                  <a:lnTo>
                    <a:pt x="1215" y="91603"/>
                  </a:lnTo>
                  <a:lnTo>
                    <a:pt x="0" y="98673"/>
                  </a:lnTo>
                  <a:lnTo>
                    <a:pt x="868" y="105072"/>
                  </a:lnTo>
                  <a:lnTo>
                    <a:pt x="3150" y="111025"/>
                  </a:lnTo>
                  <a:lnTo>
                    <a:pt x="6374" y="116706"/>
                  </a:lnTo>
                  <a:lnTo>
                    <a:pt x="11062" y="120476"/>
                  </a:lnTo>
                  <a:lnTo>
                    <a:pt x="16718" y="123006"/>
                  </a:lnTo>
                  <a:lnTo>
                    <a:pt x="23043" y="124668"/>
                  </a:lnTo>
                  <a:lnTo>
                    <a:pt x="36835" y="128810"/>
                  </a:lnTo>
                  <a:lnTo>
                    <a:pt x="44053" y="131092"/>
                  </a:lnTo>
                  <a:lnTo>
                    <a:pt x="52263" y="132606"/>
                  </a:lnTo>
                  <a:lnTo>
                    <a:pt x="61118" y="133622"/>
                  </a:lnTo>
                  <a:lnTo>
                    <a:pt x="70420" y="134292"/>
                  </a:lnTo>
                  <a:lnTo>
                    <a:pt x="80838" y="133895"/>
                  </a:lnTo>
                  <a:lnTo>
                    <a:pt x="92025" y="132804"/>
                  </a:lnTo>
                  <a:lnTo>
                    <a:pt x="103733" y="131216"/>
                  </a:lnTo>
                  <a:lnTo>
                    <a:pt x="114052" y="130150"/>
                  </a:lnTo>
                  <a:lnTo>
                    <a:pt x="123477" y="129455"/>
                  </a:lnTo>
                  <a:lnTo>
                    <a:pt x="132308" y="128984"/>
                  </a:lnTo>
                  <a:lnTo>
                    <a:pt x="140741" y="126975"/>
                  </a:lnTo>
                  <a:lnTo>
                    <a:pt x="148902" y="123949"/>
                  </a:lnTo>
                  <a:lnTo>
                    <a:pt x="156864" y="120228"/>
                  </a:lnTo>
                  <a:lnTo>
                    <a:pt x="163884" y="116061"/>
                  </a:lnTo>
                  <a:lnTo>
                    <a:pt x="170259" y="111571"/>
                  </a:lnTo>
                  <a:lnTo>
                    <a:pt x="176187" y="106908"/>
                  </a:lnTo>
                  <a:lnTo>
                    <a:pt x="180999" y="102096"/>
                  </a:lnTo>
                  <a:lnTo>
                    <a:pt x="185043" y="97184"/>
                  </a:lnTo>
                  <a:lnTo>
                    <a:pt x="190946" y="88081"/>
                  </a:lnTo>
                  <a:lnTo>
                    <a:pt x="195138" y="78184"/>
                  </a:lnTo>
                  <a:lnTo>
                    <a:pt x="201438" y="69527"/>
                  </a:lnTo>
                  <a:lnTo>
                    <a:pt x="202059" y="68709"/>
                  </a:lnTo>
                  <a:lnTo>
                    <a:pt x="201637" y="68163"/>
                  </a:lnTo>
                  <a:lnTo>
                    <a:pt x="200496" y="67791"/>
                  </a:lnTo>
                  <a:lnTo>
                    <a:pt x="196626" y="67220"/>
                  </a:lnTo>
                  <a:lnTo>
                    <a:pt x="188937" y="73198"/>
                  </a:lnTo>
                  <a:lnTo>
                    <a:pt x="185266" y="75381"/>
                  </a:lnTo>
                  <a:lnTo>
                    <a:pt x="181123" y="77688"/>
                  </a:lnTo>
                  <a:lnTo>
                    <a:pt x="176659" y="81781"/>
                  </a:lnTo>
                  <a:lnTo>
                    <a:pt x="171995" y="87039"/>
                  </a:lnTo>
                  <a:lnTo>
                    <a:pt x="167183" y="93092"/>
                  </a:lnTo>
                  <a:lnTo>
                    <a:pt x="162297" y="100508"/>
                  </a:lnTo>
                  <a:lnTo>
                    <a:pt x="157336" y="108843"/>
                  </a:lnTo>
                  <a:lnTo>
                    <a:pt x="152350" y="117772"/>
                  </a:lnTo>
                  <a:lnTo>
                    <a:pt x="142279" y="136748"/>
                  </a:lnTo>
                  <a:lnTo>
                    <a:pt x="137219" y="146546"/>
                  </a:lnTo>
                  <a:lnTo>
                    <a:pt x="133002" y="156468"/>
                  </a:lnTo>
                  <a:lnTo>
                    <a:pt x="129331" y="166464"/>
                  </a:lnTo>
                  <a:lnTo>
                    <a:pt x="126057" y="176510"/>
                  </a:lnTo>
                  <a:lnTo>
                    <a:pt x="123031" y="186605"/>
                  </a:lnTo>
                  <a:lnTo>
                    <a:pt x="117375" y="206846"/>
                  </a:lnTo>
                  <a:lnTo>
                    <a:pt x="109463" y="237281"/>
                  </a:lnTo>
                  <a:lnTo>
                    <a:pt x="108570" y="246583"/>
                  </a:lnTo>
                  <a:lnTo>
                    <a:pt x="108818" y="255339"/>
                  </a:lnTo>
                  <a:lnTo>
                    <a:pt x="109835" y="263698"/>
                  </a:lnTo>
                  <a:lnTo>
                    <a:pt x="111348" y="271809"/>
                  </a:lnTo>
                  <a:lnTo>
                    <a:pt x="113208" y="279772"/>
                  </a:lnTo>
                  <a:lnTo>
                    <a:pt x="115317" y="287610"/>
                  </a:lnTo>
                  <a:lnTo>
                    <a:pt x="117549" y="294531"/>
                  </a:lnTo>
                  <a:lnTo>
                    <a:pt x="119881" y="300831"/>
                  </a:lnTo>
                  <a:lnTo>
                    <a:pt x="122287" y="306734"/>
                  </a:lnTo>
                  <a:lnTo>
                    <a:pt x="125586" y="311522"/>
                  </a:lnTo>
                  <a:lnTo>
                    <a:pt x="129480" y="315540"/>
                  </a:lnTo>
                  <a:lnTo>
                    <a:pt x="133771" y="319087"/>
                  </a:lnTo>
                  <a:lnTo>
                    <a:pt x="137467" y="322287"/>
                  </a:lnTo>
                  <a:lnTo>
                    <a:pt x="140791" y="325264"/>
                  </a:lnTo>
                  <a:lnTo>
                    <a:pt x="146744" y="330845"/>
                  </a:lnTo>
                  <a:lnTo>
                    <a:pt x="157584" y="341387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02"/>
            <p:cNvSpPr/>
            <p:nvPr/>
          </p:nvSpPr>
          <p:spPr>
            <a:xfrm>
              <a:off x="352131238" y="349535948"/>
              <a:ext cx="157908" cy="211709"/>
            </a:xfrm>
            <a:custGeom>
              <a:avLst/>
              <a:gdLst/>
              <a:ahLst/>
              <a:cxnLst/>
              <a:rect l="0" t="0" r="0" b="0"/>
              <a:pathLst>
                <a:path w="157908" h="211709">
                  <a:moveTo>
                    <a:pt x="74960" y="0"/>
                  </a:moveTo>
                  <a:lnTo>
                    <a:pt x="68411" y="6549"/>
                  </a:lnTo>
                  <a:lnTo>
                    <a:pt x="66353" y="7764"/>
                  </a:lnTo>
                  <a:lnTo>
                    <a:pt x="59581" y="11336"/>
                  </a:lnTo>
                  <a:lnTo>
                    <a:pt x="46236" y="18133"/>
                  </a:lnTo>
                  <a:lnTo>
                    <a:pt x="42267" y="20539"/>
                  </a:lnTo>
                  <a:lnTo>
                    <a:pt x="38770" y="23019"/>
                  </a:lnTo>
                  <a:lnTo>
                    <a:pt x="35595" y="25500"/>
                  </a:lnTo>
                  <a:lnTo>
                    <a:pt x="31800" y="28005"/>
                  </a:lnTo>
                  <a:lnTo>
                    <a:pt x="27558" y="30510"/>
                  </a:lnTo>
                  <a:lnTo>
                    <a:pt x="23044" y="33040"/>
                  </a:lnTo>
                  <a:lnTo>
                    <a:pt x="19174" y="35570"/>
                  </a:lnTo>
                  <a:lnTo>
                    <a:pt x="15776" y="38100"/>
                  </a:lnTo>
                  <a:lnTo>
                    <a:pt x="8235" y="44202"/>
                  </a:lnTo>
                  <a:lnTo>
                    <a:pt x="6772" y="44723"/>
                  </a:lnTo>
                  <a:lnTo>
                    <a:pt x="2902" y="45269"/>
                  </a:lnTo>
                  <a:lnTo>
                    <a:pt x="0" y="45591"/>
                  </a:lnTo>
                  <a:lnTo>
                    <a:pt x="3175" y="45666"/>
                  </a:lnTo>
                  <a:lnTo>
                    <a:pt x="5085" y="46534"/>
                  </a:lnTo>
                  <a:lnTo>
                    <a:pt x="9475" y="49759"/>
                  </a:lnTo>
                  <a:lnTo>
                    <a:pt x="12675" y="50949"/>
                  </a:lnTo>
                  <a:lnTo>
                    <a:pt x="16520" y="51743"/>
                  </a:lnTo>
                  <a:lnTo>
                    <a:pt x="20762" y="52264"/>
                  </a:lnTo>
                  <a:lnTo>
                    <a:pt x="26119" y="52636"/>
                  </a:lnTo>
                  <a:lnTo>
                    <a:pt x="32246" y="52859"/>
                  </a:lnTo>
                  <a:lnTo>
                    <a:pt x="53008" y="53206"/>
                  </a:lnTo>
                  <a:lnTo>
                    <a:pt x="60325" y="53231"/>
                  </a:lnTo>
                  <a:lnTo>
                    <a:pt x="67742" y="54124"/>
                  </a:lnTo>
                  <a:lnTo>
                    <a:pt x="75233" y="55563"/>
                  </a:lnTo>
                  <a:lnTo>
                    <a:pt x="82773" y="57349"/>
                  </a:lnTo>
                  <a:lnTo>
                    <a:pt x="89471" y="58564"/>
                  </a:lnTo>
                  <a:lnTo>
                    <a:pt x="95647" y="59358"/>
                  </a:lnTo>
                  <a:lnTo>
                    <a:pt x="101451" y="59879"/>
                  </a:lnTo>
                  <a:lnTo>
                    <a:pt x="107032" y="61938"/>
                  </a:lnTo>
                  <a:lnTo>
                    <a:pt x="112415" y="64989"/>
                  </a:lnTo>
                  <a:lnTo>
                    <a:pt x="117723" y="68734"/>
                  </a:lnTo>
                  <a:lnTo>
                    <a:pt x="122932" y="72058"/>
                  </a:lnTo>
                  <a:lnTo>
                    <a:pt x="128116" y="75134"/>
                  </a:lnTo>
                  <a:lnTo>
                    <a:pt x="133276" y="78036"/>
                  </a:lnTo>
                  <a:lnTo>
                    <a:pt x="138385" y="81657"/>
                  </a:lnTo>
                  <a:lnTo>
                    <a:pt x="143495" y="85750"/>
                  </a:lnTo>
                  <a:lnTo>
                    <a:pt x="148605" y="90190"/>
                  </a:lnTo>
                  <a:lnTo>
                    <a:pt x="152003" y="94829"/>
                  </a:lnTo>
                  <a:lnTo>
                    <a:pt x="154260" y="99641"/>
                  </a:lnTo>
                  <a:lnTo>
                    <a:pt x="155774" y="104527"/>
                  </a:lnTo>
                  <a:lnTo>
                    <a:pt x="156766" y="109464"/>
                  </a:lnTo>
                  <a:lnTo>
                    <a:pt x="157460" y="114474"/>
                  </a:lnTo>
                  <a:lnTo>
                    <a:pt x="157907" y="119485"/>
                  </a:lnTo>
                  <a:lnTo>
                    <a:pt x="157336" y="125388"/>
                  </a:lnTo>
                  <a:lnTo>
                    <a:pt x="156146" y="131837"/>
                  </a:lnTo>
                  <a:lnTo>
                    <a:pt x="154484" y="138683"/>
                  </a:lnTo>
                  <a:lnTo>
                    <a:pt x="151681" y="144959"/>
                  </a:lnTo>
                  <a:lnTo>
                    <a:pt x="148134" y="150813"/>
                  </a:lnTo>
                  <a:lnTo>
                    <a:pt x="144066" y="156419"/>
                  </a:lnTo>
                  <a:lnTo>
                    <a:pt x="139650" y="161851"/>
                  </a:lnTo>
                  <a:lnTo>
                    <a:pt x="135037" y="167159"/>
                  </a:lnTo>
                  <a:lnTo>
                    <a:pt x="130250" y="172393"/>
                  </a:lnTo>
                  <a:lnTo>
                    <a:pt x="120427" y="182737"/>
                  </a:lnTo>
                  <a:lnTo>
                    <a:pt x="115441" y="187871"/>
                  </a:lnTo>
                  <a:lnTo>
                    <a:pt x="109562" y="192138"/>
                  </a:lnTo>
                  <a:lnTo>
                    <a:pt x="103113" y="195809"/>
                  </a:lnTo>
                  <a:lnTo>
                    <a:pt x="96267" y="199132"/>
                  </a:lnTo>
                  <a:lnTo>
                    <a:pt x="90860" y="202183"/>
                  </a:lnTo>
                  <a:lnTo>
                    <a:pt x="86420" y="205061"/>
                  </a:lnTo>
                  <a:lnTo>
                    <a:pt x="82600" y="207814"/>
                  </a:lnTo>
                  <a:lnTo>
                    <a:pt x="77515" y="209674"/>
                  </a:lnTo>
                  <a:lnTo>
                    <a:pt x="71586" y="210890"/>
                  </a:lnTo>
                  <a:lnTo>
                    <a:pt x="65088" y="211708"/>
                  </a:lnTo>
                  <a:lnTo>
                    <a:pt x="59085" y="211411"/>
                  </a:lnTo>
                  <a:lnTo>
                    <a:pt x="53355" y="210369"/>
                  </a:lnTo>
                  <a:lnTo>
                    <a:pt x="47873" y="208831"/>
                  </a:lnTo>
                  <a:lnTo>
                    <a:pt x="43359" y="207789"/>
                  </a:lnTo>
                  <a:lnTo>
                    <a:pt x="39489" y="207120"/>
                  </a:lnTo>
                  <a:lnTo>
                    <a:pt x="36091" y="206648"/>
                  </a:lnTo>
                  <a:lnTo>
                    <a:pt x="32966" y="205507"/>
                  </a:lnTo>
                  <a:lnTo>
                    <a:pt x="30039" y="203895"/>
                  </a:lnTo>
                  <a:lnTo>
                    <a:pt x="21630" y="198115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03"/>
            <p:cNvSpPr/>
            <p:nvPr/>
          </p:nvSpPr>
          <p:spPr>
            <a:xfrm>
              <a:off x="352152868" y="349520694"/>
              <a:ext cx="213371" cy="15255"/>
            </a:xfrm>
            <a:custGeom>
              <a:avLst/>
              <a:gdLst/>
              <a:ahLst/>
              <a:cxnLst/>
              <a:rect l="0" t="0" r="0" b="0"/>
              <a:pathLst>
                <a:path w="213371" h="15255">
                  <a:moveTo>
                    <a:pt x="0" y="15254"/>
                  </a:moveTo>
                  <a:lnTo>
                    <a:pt x="0" y="11211"/>
                  </a:lnTo>
                  <a:lnTo>
                    <a:pt x="843" y="10021"/>
                  </a:lnTo>
                  <a:lnTo>
                    <a:pt x="2257" y="9227"/>
                  </a:lnTo>
                  <a:lnTo>
                    <a:pt x="6573" y="7937"/>
                  </a:lnTo>
                  <a:lnTo>
                    <a:pt x="7764" y="6994"/>
                  </a:lnTo>
                  <a:lnTo>
                    <a:pt x="9401" y="5506"/>
                  </a:lnTo>
                  <a:lnTo>
                    <a:pt x="11360" y="3671"/>
                  </a:lnTo>
                  <a:lnTo>
                    <a:pt x="14337" y="2455"/>
                  </a:lnTo>
                  <a:lnTo>
                    <a:pt x="18033" y="1637"/>
                  </a:lnTo>
                  <a:lnTo>
                    <a:pt x="22175" y="1091"/>
                  </a:lnTo>
                  <a:lnTo>
                    <a:pt x="25797" y="744"/>
                  </a:lnTo>
                  <a:lnTo>
                    <a:pt x="32072" y="322"/>
                  </a:lnTo>
                  <a:lnTo>
                    <a:pt x="42193" y="148"/>
                  </a:lnTo>
                  <a:lnTo>
                    <a:pt x="114374" y="0"/>
                  </a:lnTo>
                  <a:lnTo>
                    <a:pt x="121964" y="868"/>
                  </a:lnTo>
                  <a:lnTo>
                    <a:pt x="129579" y="2257"/>
                  </a:lnTo>
                  <a:lnTo>
                    <a:pt x="137195" y="4068"/>
                  </a:lnTo>
                  <a:lnTo>
                    <a:pt x="144785" y="5258"/>
                  </a:lnTo>
                  <a:lnTo>
                    <a:pt x="152400" y="6052"/>
                  </a:lnTo>
                  <a:lnTo>
                    <a:pt x="160040" y="6573"/>
                  </a:lnTo>
                  <a:lnTo>
                    <a:pt x="167655" y="7763"/>
                  </a:lnTo>
                  <a:lnTo>
                    <a:pt x="175270" y="9425"/>
                  </a:lnTo>
                  <a:lnTo>
                    <a:pt x="182885" y="11360"/>
                  </a:lnTo>
                  <a:lnTo>
                    <a:pt x="189656" y="12650"/>
                  </a:lnTo>
                  <a:lnTo>
                    <a:pt x="195858" y="13518"/>
                  </a:lnTo>
                  <a:lnTo>
                    <a:pt x="213370" y="15254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04"/>
            <p:cNvSpPr/>
            <p:nvPr/>
          </p:nvSpPr>
          <p:spPr>
            <a:xfrm>
              <a:off x="351695668" y="349246379"/>
              <a:ext cx="868686" cy="190401"/>
            </a:xfrm>
            <a:custGeom>
              <a:avLst/>
              <a:gdLst/>
              <a:ahLst/>
              <a:cxnLst/>
              <a:rect l="0" t="0" r="0" b="0"/>
              <a:pathLst>
                <a:path w="868686" h="190401">
                  <a:moveTo>
                    <a:pt x="0" y="0"/>
                  </a:moveTo>
                  <a:lnTo>
                    <a:pt x="0" y="4043"/>
                  </a:lnTo>
                  <a:lnTo>
                    <a:pt x="843" y="5233"/>
                  </a:lnTo>
                  <a:lnTo>
                    <a:pt x="2257" y="6027"/>
                  </a:lnTo>
                  <a:lnTo>
                    <a:pt x="4043" y="6573"/>
                  </a:lnTo>
                  <a:lnTo>
                    <a:pt x="5234" y="7763"/>
                  </a:lnTo>
                  <a:lnTo>
                    <a:pt x="6027" y="9400"/>
                  </a:lnTo>
                  <a:lnTo>
                    <a:pt x="7764" y="14337"/>
                  </a:lnTo>
                  <a:lnTo>
                    <a:pt x="9401" y="18033"/>
                  </a:lnTo>
                  <a:lnTo>
                    <a:pt x="11360" y="22175"/>
                  </a:lnTo>
                  <a:lnTo>
                    <a:pt x="14337" y="26640"/>
                  </a:lnTo>
                  <a:lnTo>
                    <a:pt x="18033" y="31303"/>
                  </a:lnTo>
                  <a:lnTo>
                    <a:pt x="22175" y="36115"/>
                  </a:lnTo>
                  <a:lnTo>
                    <a:pt x="25797" y="41002"/>
                  </a:lnTo>
                  <a:lnTo>
                    <a:pt x="29046" y="45963"/>
                  </a:lnTo>
                  <a:lnTo>
                    <a:pt x="32072" y="50973"/>
                  </a:lnTo>
                  <a:lnTo>
                    <a:pt x="35768" y="55140"/>
                  </a:lnTo>
                  <a:lnTo>
                    <a:pt x="39935" y="58787"/>
                  </a:lnTo>
                  <a:lnTo>
                    <a:pt x="44400" y="62036"/>
                  </a:lnTo>
                  <a:lnTo>
                    <a:pt x="49088" y="65930"/>
                  </a:lnTo>
                  <a:lnTo>
                    <a:pt x="53876" y="70197"/>
                  </a:lnTo>
                  <a:lnTo>
                    <a:pt x="63748" y="79449"/>
                  </a:lnTo>
                  <a:lnTo>
                    <a:pt x="73769" y="89222"/>
                  </a:lnTo>
                  <a:lnTo>
                    <a:pt x="79648" y="94208"/>
                  </a:lnTo>
                  <a:lnTo>
                    <a:pt x="86122" y="99193"/>
                  </a:lnTo>
                  <a:lnTo>
                    <a:pt x="92968" y="104229"/>
                  </a:lnTo>
                  <a:lnTo>
                    <a:pt x="99243" y="109289"/>
                  </a:lnTo>
                  <a:lnTo>
                    <a:pt x="105097" y="114349"/>
                  </a:lnTo>
                  <a:lnTo>
                    <a:pt x="110703" y="119409"/>
                  </a:lnTo>
                  <a:lnTo>
                    <a:pt x="117847" y="124494"/>
                  </a:lnTo>
                  <a:lnTo>
                    <a:pt x="125958" y="129554"/>
                  </a:lnTo>
                  <a:lnTo>
                    <a:pt x="142354" y="138856"/>
                  </a:lnTo>
                  <a:lnTo>
                    <a:pt x="155277" y="145826"/>
                  </a:lnTo>
                  <a:lnTo>
                    <a:pt x="180156" y="158551"/>
                  </a:lnTo>
                  <a:lnTo>
                    <a:pt x="189532" y="162421"/>
                  </a:lnTo>
                  <a:lnTo>
                    <a:pt x="199157" y="165868"/>
                  </a:lnTo>
                  <a:lnTo>
                    <a:pt x="208979" y="168994"/>
                  </a:lnTo>
                  <a:lnTo>
                    <a:pt x="231179" y="174724"/>
                  </a:lnTo>
                  <a:lnTo>
                    <a:pt x="254297" y="179263"/>
                  </a:lnTo>
                  <a:lnTo>
                    <a:pt x="288057" y="182661"/>
                  </a:lnTo>
                  <a:lnTo>
                    <a:pt x="315143" y="186456"/>
                  </a:lnTo>
                  <a:lnTo>
                    <a:pt x="341858" y="188714"/>
                  </a:lnTo>
                  <a:lnTo>
                    <a:pt x="367828" y="189706"/>
                  </a:lnTo>
                  <a:lnTo>
                    <a:pt x="407119" y="190276"/>
                  </a:lnTo>
                  <a:lnTo>
                    <a:pt x="435793" y="190400"/>
                  </a:lnTo>
                  <a:lnTo>
                    <a:pt x="449709" y="189582"/>
                  </a:lnTo>
                  <a:lnTo>
                    <a:pt x="489495" y="185241"/>
                  </a:lnTo>
                  <a:lnTo>
                    <a:pt x="515292" y="183926"/>
                  </a:lnTo>
                  <a:lnTo>
                    <a:pt x="540891" y="181099"/>
                  </a:lnTo>
                  <a:lnTo>
                    <a:pt x="566365" y="177006"/>
                  </a:lnTo>
                  <a:lnTo>
                    <a:pt x="604515" y="169936"/>
                  </a:lnTo>
                  <a:lnTo>
                    <a:pt x="668015" y="157460"/>
                  </a:lnTo>
                  <a:lnTo>
                    <a:pt x="679028" y="154086"/>
                  </a:lnTo>
                  <a:lnTo>
                    <a:pt x="688900" y="150142"/>
                  </a:lnTo>
                  <a:lnTo>
                    <a:pt x="698028" y="145801"/>
                  </a:lnTo>
                  <a:lnTo>
                    <a:pt x="707504" y="142081"/>
                  </a:lnTo>
                  <a:lnTo>
                    <a:pt x="717203" y="138757"/>
                  </a:lnTo>
                  <a:lnTo>
                    <a:pt x="727050" y="135681"/>
                  </a:lnTo>
                  <a:lnTo>
                    <a:pt x="747043" y="130026"/>
                  </a:lnTo>
                  <a:lnTo>
                    <a:pt x="757113" y="127322"/>
                  </a:lnTo>
                  <a:lnTo>
                    <a:pt x="766365" y="123825"/>
                  </a:lnTo>
                  <a:lnTo>
                    <a:pt x="775072" y="119806"/>
                  </a:lnTo>
                  <a:lnTo>
                    <a:pt x="783406" y="115441"/>
                  </a:lnTo>
                  <a:lnTo>
                    <a:pt x="791517" y="111670"/>
                  </a:lnTo>
                  <a:lnTo>
                    <a:pt x="799455" y="108322"/>
                  </a:lnTo>
                  <a:lnTo>
                    <a:pt x="807293" y="105221"/>
                  </a:lnTo>
                  <a:lnTo>
                    <a:pt x="820514" y="99541"/>
                  </a:lnTo>
                  <a:lnTo>
                    <a:pt x="832023" y="94208"/>
                  </a:lnTo>
                  <a:lnTo>
                    <a:pt x="842789" y="88999"/>
                  </a:lnTo>
                  <a:lnTo>
                    <a:pt x="846336" y="86419"/>
                  </a:lnTo>
                  <a:lnTo>
                    <a:pt x="848717" y="83864"/>
                  </a:lnTo>
                  <a:lnTo>
                    <a:pt x="852190" y="78754"/>
                  </a:lnTo>
                  <a:lnTo>
                    <a:pt x="856555" y="73669"/>
                  </a:lnTo>
                  <a:lnTo>
                    <a:pt x="861318" y="68584"/>
                  </a:lnTo>
                  <a:lnTo>
                    <a:pt x="868685" y="60969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05"/>
            <p:cNvSpPr/>
            <p:nvPr/>
          </p:nvSpPr>
          <p:spPr>
            <a:xfrm>
              <a:off x="351235318" y="350572263"/>
              <a:ext cx="215901" cy="190030"/>
            </a:xfrm>
            <a:custGeom>
              <a:avLst/>
              <a:gdLst/>
              <a:ahLst/>
              <a:cxnLst/>
              <a:rect l="0" t="0" r="0" b="0"/>
              <a:pathLst>
                <a:path w="215901" h="190030">
                  <a:moveTo>
                    <a:pt x="117450" y="0"/>
                  </a:moveTo>
                  <a:lnTo>
                    <a:pt x="109363" y="0"/>
                  </a:lnTo>
                  <a:lnTo>
                    <a:pt x="106982" y="844"/>
                  </a:lnTo>
                  <a:lnTo>
                    <a:pt x="105395" y="2258"/>
                  </a:lnTo>
                  <a:lnTo>
                    <a:pt x="104328" y="4044"/>
                  </a:lnTo>
                  <a:lnTo>
                    <a:pt x="101922" y="5234"/>
                  </a:lnTo>
                  <a:lnTo>
                    <a:pt x="98648" y="6028"/>
                  </a:lnTo>
                  <a:lnTo>
                    <a:pt x="94753" y="6549"/>
                  </a:lnTo>
                  <a:lnTo>
                    <a:pt x="90462" y="7764"/>
                  </a:lnTo>
                  <a:lnTo>
                    <a:pt x="85923" y="9401"/>
                  </a:lnTo>
                  <a:lnTo>
                    <a:pt x="81185" y="11361"/>
                  </a:lnTo>
                  <a:lnTo>
                    <a:pt x="75505" y="13494"/>
                  </a:lnTo>
                  <a:lnTo>
                    <a:pt x="62408" y="18133"/>
                  </a:lnTo>
                  <a:lnTo>
                    <a:pt x="56207" y="19720"/>
                  </a:lnTo>
                  <a:lnTo>
                    <a:pt x="50378" y="20762"/>
                  </a:lnTo>
                  <a:lnTo>
                    <a:pt x="44797" y="21457"/>
                  </a:lnTo>
                  <a:lnTo>
                    <a:pt x="40233" y="22771"/>
                  </a:lnTo>
                  <a:lnTo>
                    <a:pt x="36338" y="24508"/>
                  </a:lnTo>
                  <a:lnTo>
                    <a:pt x="32891" y="26492"/>
                  </a:lnTo>
                  <a:lnTo>
                    <a:pt x="24556" y="30957"/>
                  </a:lnTo>
                  <a:lnTo>
                    <a:pt x="19967" y="33338"/>
                  </a:lnTo>
                  <a:lnTo>
                    <a:pt x="16048" y="35769"/>
                  </a:lnTo>
                  <a:lnTo>
                    <a:pt x="9450" y="40730"/>
                  </a:lnTo>
                  <a:lnTo>
                    <a:pt x="3695" y="43508"/>
                  </a:lnTo>
                  <a:lnTo>
                    <a:pt x="967" y="44252"/>
                  </a:lnTo>
                  <a:lnTo>
                    <a:pt x="0" y="44723"/>
                  </a:lnTo>
                  <a:lnTo>
                    <a:pt x="198" y="45071"/>
                  </a:lnTo>
                  <a:lnTo>
                    <a:pt x="1190" y="45294"/>
                  </a:lnTo>
                  <a:lnTo>
                    <a:pt x="1835" y="46286"/>
                  </a:lnTo>
                  <a:lnTo>
                    <a:pt x="2579" y="49635"/>
                  </a:lnTo>
                  <a:lnTo>
                    <a:pt x="4464" y="51718"/>
                  </a:lnTo>
                  <a:lnTo>
                    <a:pt x="11062" y="56282"/>
                  </a:lnTo>
                  <a:lnTo>
                    <a:pt x="15205" y="57845"/>
                  </a:lnTo>
                  <a:lnTo>
                    <a:pt x="19645" y="58887"/>
                  </a:lnTo>
                  <a:lnTo>
                    <a:pt x="24308" y="59581"/>
                  </a:lnTo>
                  <a:lnTo>
                    <a:pt x="29964" y="60028"/>
                  </a:lnTo>
                  <a:lnTo>
                    <a:pt x="36264" y="60350"/>
                  </a:lnTo>
                  <a:lnTo>
                    <a:pt x="43011" y="60549"/>
                  </a:lnTo>
                  <a:lnTo>
                    <a:pt x="50899" y="61541"/>
                  </a:lnTo>
                  <a:lnTo>
                    <a:pt x="59531" y="63029"/>
                  </a:lnTo>
                  <a:lnTo>
                    <a:pt x="68684" y="64890"/>
                  </a:lnTo>
                  <a:lnTo>
                    <a:pt x="87883" y="69206"/>
                  </a:lnTo>
                  <a:lnTo>
                    <a:pt x="97730" y="71537"/>
                  </a:lnTo>
                  <a:lnTo>
                    <a:pt x="107702" y="73075"/>
                  </a:lnTo>
                  <a:lnTo>
                    <a:pt x="117723" y="74117"/>
                  </a:lnTo>
                  <a:lnTo>
                    <a:pt x="127793" y="74811"/>
                  </a:lnTo>
                  <a:lnTo>
                    <a:pt x="137045" y="76126"/>
                  </a:lnTo>
                  <a:lnTo>
                    <a:pt x="145752" y="77838"/>
                  </a:lnTo>
                  <a:lnTo>
                    <a:pt x="154111" y="79847"/>
                  </a:lnTo>
                  <a:lnTo>
                    <a:pt x="162197" y="82848"/>
                  </a:lnTo>
                  <a:lnTo>
                    <a:pt x="170135" y="86569"/>
                  </a:lnTo>
                  <a:lnTo>
                    <a:pt x="191194" y="97607"/>
                  </a:lnTo>
                  <a:lnTo>
                    <a:pt x="197098" y="100633"/>
                  </a:lnTo>
                  <a:lnTo>
                    <a:pt x="201885" y="104354"/>
                  </a:lnTo>
                  <a:lnTo>
                    <a:pt x="205903" y="108521"/>
                  </a:lnTo>
                  <a:lnTo>
                    <a:pt x="209450" y="112986"/>
                  </a:lnTo>
                  <a:lnTo>
                    <a:pt x="211807" y="116806"/>
                  </a:lnTo>
                  <a:lnTo>
                    <a:pt x="213370" y="120204"/>
                  </a:lnTo>
                  <a:lnTo>
                    <a:pt x="214411" y="123305"/>
                  </a:lnTo>
                  <a:lnTo>
                    <a:pt x="215106" y="127075"/>
                  </a:lnTo>
                  <a:lnTo>
                    <a:pt x="215577" y="131292"/>
                  </a:lnTo>
                  <a:lnTo>
                    <a:pt x="215900" y="135781"/>
                  </a:lnTo>
                  <a:lnTo>
                    <a:pt x="214411" y="139626"/>
                  </a:lnTo>
                  <a:lnTo>
                    <a:pt x="211708" y="143049"/>
                  </a:lnTo>
                  <a:lnTo>
                    <a:pt x="208235" y="146150"/>
                  </a:lnTo>
                  <a:lnTo>
                    <a:pt x="204217" y="149077"/>
                  </a:lnTo>
                  <a:lnTo>
                    <a:pt x="199851" y="151880"/>
                  </a:lnTo>
                  <a:lnTo>
                    <a:pt x="195237" y="154608"/>
                  </a:lnTo>
                  <a:lnTo>
                    <a:pt x="183356" y="162124"/>
                  </a:lnTo>
                  <a:lnTo>
                    <a:pt x="176634" y="166514"/>
                  </a:lnTo>
                  <a:lnTo>
                    <a:pt x="169589" y="170260"/>
                  </a:lnTo>
                  <a:lnTo>
                    <a:pt x="162371" y="173633"/>
                  </a:lnTo>
                  <a:lnTo>
                    <a:pt x="155029" y="176709"/>
                  </a:lnTo>
                  <a:lnTo>
                    <a:pt x="147587" y="179611"/>
                  </a:lnTo>
                  <a:lnTo>
                    <a:pt x="132531" y="185093"/>
                  </a:lnTo>
                  <a:lnTo>
                    <a:pt x="124122" y="186904"/>
                  </a:lnTo>
                  <a:lnTo>
                    <a:pt x="115118" y="188094"/>
                  </a:lnTo>
                  <a:lnTo>
                    <a:pt x="105742" y="188888"/>
                  </a:lnTo>
                  <a:lnTo>
                    <a:pt x="96936" y="189434"/>
                  </a:lnTo>
                  <a:lnTo>
                    <a:pt x="80392" y="190029"/>
                  </a:lnTo>
                  <a:lnTo>
                    <a:pt x="72429" y="189335"/>
                  </a:lnTo>
                  <a:lnTo>
                    <a:pt x="64566" y="188020"/>
                  </a:lnTo>
                  <a:lnTo>
                    <a:pt x="56802" y="186308"/>
                  </a:lnTo>
                  <a:lnTo>
                    <a:pt x="49931" y="184324"/>
                  </a:lnTo>
                  <a:lnTo>
                    <a:pt x="43656" y="182141"/>
                  </a:lnTo>
                  <a:lnTo>
                    <a:pt x="26020" y="17527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06"/>
            <p:cNvSpPr/>
            <p:nvPr/>
          </p:nvSpPr>
          <p:spPr>
            <a:xfrm>
              <a:off x="351299438" y="350579879"/>
              <a:ext cx="243831" cy="1"/>
            </a:xfrm>
            <a:custGeom>
              <a:avLst/>
              <a:gdLst/>
              <a:ahLst/>
              <a:cxnLst/>
              <a:rect l="0" t="0" r="0" b="0"/>
              <a:pathLst>
                <a:path w="243831" h="1">
                  <a:moveTo>
                    <a:pt x="0" y="0"/>
                  </a:moveTo>
                  <a:lnTo>
                    <a:pt x="243830" y="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07"/>
            <p:cNvSpPr/>
            <p:nvPr/>
          </p:nvSpPr>
          <p:spPr>
            <a:xfrm>
              <a:off x="351522035" y="350534163"/>
              <a:ext cx="199431" cy="200696"/>
            </a:xfrm>
            <a:custGeom>
              <a:avLst/>
              <a:gdLst/>
              <a:ahLst/>
              <a:cxnLst/>
              <a:rect l="0" t="0" r="0" b="0"/>
              <a:pathLst>
                <a:path w="199431" h="200696">
                  <a:moveTo>
                    <a:pt x="97433" y="0"/>
                  </a:moveTo>
                  <a:lnTo>
                    <a:pt x="93390" y="4044"/>
                  </a:lnTo>
                  <a:lnTo>
                    <a:pt x="91356" y="5234"/>
                  </a:lnTo>
                  <a:lnTo>
                    <a:pt x="83592" y="7764"/>
                  </a:lnTo>
                  <a:lnTo>
                    <a:pt x="79747" y="9401"/>
                  </a:lnTo>
                  <a:lnTo>
                    <a:pt x="75481" y="11361"/>
                  </a:lnTo>
                  <a:lnTo>
                    <a:pt x="71785" y="14338"/>
                  </a:lnTo>
                  <a:lnTo>
                    <a:pt x="68486" y="18033"/>
                  </a:lnTo>
                  <a:lnTo>
                    <a:pt x="65435" y="22176"/>
                  </a:lnTo>
                  <a:lnTo>
                    <a:pt x="57522" y="33561"/>
                  </a:lnTo>
                  <a:lnTo>
                    <a:pt x="53057" y="40159"/>
                  </a:lnTo>
                  <a:lnTo>
                    <a:pt x="48369" y="46236"/>
                  </a:lnTo>
                  <a:lnTo>
                    <a:pt x="43557" y="51991"/>
                  </a:lnTo>
                  <a:lnTo>
                    <a:pt x="38646" y="57523"/>
                  </a:lnTo>
                  <a:lnTo>
                    <a:pt x="33685" y="63749"/>
                  </a:lnTo>
                  <a:lnTo>
                    <a:pt x="28699" y="70446"/>
                  </a:lnTo>
                  <a:lnTo>
                    <a:pt x="23664" y="77441"/>
                  </a:lnTo>
                  <a:lnTo>
                    <a:pt x="19472" y="84659"/>
                  </a:lnTo>
                  <a:lnTo>
                    <a:pt x="15825" y="92001"/>
                  </a:lnTo>
                  <a:lnTo>
                    <a:pt x="12551" y="99418"/>
                  </a:lnTo>
                  <a:lnTo>
                    <a:pt x="9525" y="106933"/>
                  </a:lnTo>
                  <a:lnTo>
                    <a:pt x="3894" y="122040"/>
                  </a:lnTo>
                  <a:lnTo>
                    <a:pt x="2059" y="129605"/>
                  </a:lnTo>
                  <a:lnTo>
                    <a:pt x="819" y="137220"/>
                  </a:lnTo>
                  <a:lnTo>
                    <a:pt x="0" y="144810"/>
                  </a:lnTo>
                  <a:lnTo>
                    <a:pt x="1166" y="151582"/>
                  </a:lnTo>
                  <a:lnTo>
                    <a:pt x="3621" y="157783"/>
                  </a:lnTo>
                  <a:lnTo>
                    <a:pt x="6945" y="163612"/>
                  </a:lnTo>
                  <a:lnTo>
                    <a:pt x="10864" y="168325"/>
                  </a:lnTo>
                  <a:lnTo>
                    <a:pt x="15156" y="172343"/>
                  </a:lnTo>
                  <a:lnTo>
                    <a:pt x="19720" y="175841"/>
                  </a:lnTo>
                  <a:lnTo>
                    <a:pt x="25301" y="179884"/>
                  </a:lnTo>
                  <a:lnTo>
                    <a:pt x="38274" y="188888"/>
                  </a:lnTo>
                  <a:lnTo>
                    <a:pt x="46137" y="192807"/>
                  </a:lnTo>
                  <a:lnTo>
                    <a:pt x="54769" y="196280"/>
                  </a:lnTo>
                  <a:lnTo>
                    <a:pt x="63922" y="199430"/>
                  </a:lnTo>
                  <a:lnTo>
                    <a:pt x="74240" y="200695"/>
                  </a:lnTo>
                  <a:lnTo>
                    <a:pt x="85353" y="200670"/>
                  </a:lnTo>
                  <a:lnTo>
                    <a:pt x="97011" y="199827"/>
                  </a:lnTo>
                  <a:lnTo>
                    <a:pt x="107305" y="199257"/>
                  </a:lnTo>
                  <a:lnTo>
                    <a:pt x="125536" y="198636"/>
                  </a:lnTo>
                  <a:lnTo>
                    <a:pt x="134789" y="196776"/>
                  </a:lnTo>
                  <a:lnTo>
                    <a:pt x="144363" y="193824"/>
                  </a:lnTo>
                  <a:lnTo>
                    <a:pt x="154111" y="190178"/>
                  </a:lnTo>
                  <a:lnTo>
                    <a:pt x="162322" y="185217"/>
                  </a:lnTo>
                  <a:lnTo>
                    <a:pt x="169466" y="179363"/>
                  </a:lnTo>
                  <a:lnTo>
                    <a:pt x="175940" y="172914"/>
                  </a:lnTo>
                  <a:lnTo>
                    <a:pt x="181099" y="166068"/>
                  </a:lnTo>
                  <a:lnTo>
                    <a:pt x="185390" y="158974"/>
                  </a:lnTo>
                  <a:lnTo>
                    <a:pt x="189086" y="151706"/>
                  </a:lnTo>
                  <a:lnTo>
                    <a:pt x="192410" y="144314"/>
                  </a:lnTo>
                  <a:lnTo>
                    <a:pt x="195461" y="136848"/>
                  </a:lnTo>
                  <a:lnTo>
                    <a:pt x="198338" y="129332"/>
                  </a:lnTo>
                  <a:lnTo>
                    <a:pt x="199430" y="122635"/>
                  </a:lnTo>
                  <a:lnTo>
                    <a:pt x="199281" y="116458"/>
                  </a:lnTo>
                  <a:lnTo>
                    <a:pt x="198363" y="110654"/>
                  </a:lnTo>
                  <a:lnTo>
                    <a:pt x="196900" y="105098"/>
                  </a:lnTo>
                  <a:lnTo>
                    <a:pt x="195064" y="99691"/>
                  </a:lnTo>
                  <a:lnTo>
                    <a:pt x="193005" y="94407"/>
                  </a:lnTo>
                  <a:lnTo>
                    <a:pt x="189929" y="89173"/>
                  </a:lnTo>
                  <a:lnTo>
                    <a:pt x="186184" y="84014"/>
                  </a:lnTo>
                  <a:lnTo>
                    <a:pt x="182017" y="78879"/>
                  </a:lnTo>
                  <a:lnTo>
                    <a:pt x="176684" y="73745"/>
                  </a:lnTo>
                  <a:lnTo>
                    <a:pt x="170582" y="68635"/>
                  </a:lnTo>
                  <a:lnTo>
                    <a:pt x="163984" y="63550"/>
                  </a:lnTo>
                  <a:lnTo>
                    <a:pt x="157882" y="60127"/>
                  </a:lnTo>
                  <a:lnTo>
                    <a:pt x="152127" y="57870"/>
                  </a:lnTo>
                  <a:lnTo>
                    <a:pt x="135533" y="53331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08"/>
            <p:cNvSpPr/>
            <p:nvPr/>
          </p:nvSpPr>
          <p:spPr>
            <a:xfrm>
              <a:off x="353608283" y="350519033"/>
              <a:ext cx="226517" cy="220539"/>
            </a:xfrm>
            <a:custGeom>
              <a:avLst/>
              <a:gdLst/>
              <a:ahLst/>
              <a:cxnLst/>
              <a:rect l="0" t="0" r="0" b="0"/>
              <a:pathLst>
                <a:path w="226517" h="220539">
                  <a:moveTo>
                    <a:pt x="0" y="30361"/>
                  </a:moveTo>
                  <a:lnTo>
                    <a:pt x="0" y="26317"/>
                  </a:lnTo>
                  <a:lnTo>
                    <a:pt x="843" y="25127"/>
                  </a:lnTo>
                  <a:lnTo>
                    <a:pt x="2257" y="24333"/>
                  </a:lnTo>
                  <a:lnTo>
                    <a:pt x="8607" y="22101"/>
                  </a:lnTo>
                  <a:lnTo>
                    <a:pt x="28748" y="12179"/>
                  </a:lnTo>
                  <a:lnTo>
                    <a:pt x="35247" y="10616"/>
                  </a:lnTo>
                  <a:lnTo>
                    <a:pt x="42986" y="9574"/>
                  </a:lnTo>
                  <a:lnTo>
                    <a:pt x="51519" y="8880"/>
                  </a:lnTo>
                  <a:lnTo>
                    <a:pt x="59754" y="7590"/>
                  </a:lnTo>
                  <a:lnTo>
                    <a:pt x="67766" y="5878"/>
                  </a:lnTo>
                  <a:lnTo>
                    <a:pt x="75654" y="3869"/>
                  </a:lnTo>
                  <a:lnTo>
                    <a:pt x="84311" y="2555"/>
                  </a:lnTo>
                  <a:lnTo>
                    <a:pt x="93464" y="1662"/>
                  </a:lnTo>
                  <a:lnTo>
                    <a:pt x="102939" y="1066"/>
                  </a:lnTo>
                  <a:lnTo>
                    <a:pt x="120278" y="421"/>
                  </a:lnTo>
                  <a:lnTo>
                    <a:pt x="144289" y="49"/>
                  </a:lnTo>
                  <a:lnTo>
                    <a:pt x="152077" y="0"/>
                  </a:lnTo>
                  <a:lnTo>
                    <a:pt x="159816" y="818"/>
                  </a:lnTo>
                  <a:lnTo>
                    <a:pt x="167506" y="2182"/>
                  </a:lnTo>
                  <a:lnTo>
                    <a:pt x="175171" y="3968"/>
                  </a:lnTo>
                  <a:lnTo>
                    <a:pt x="181124" y="5159"/>
                  </a:lnTo>
                  <a:lnTo>
                    <a:pt x="185936" y="5928"/>
                  </a:lnTo>
                  <a:lnTo>
                    <a:pt x="190004" y="6449"/>
                  </a:lnTo>
                  <a:lnTo>
                    <a:pt x="193551" y="7664"/>
                  </a:lnTo>
                  <a:lnTo>
                    <a:pt x="199777" y="11236"/>
                  </a:lnTo>
                  <a:lnTo>
                    <a:pt x="200918" y="13394"/>
                  </a:lnTo>
                  <a:lnTo>
                    <a:pt x="200819" y="15651"/>
                  </a:lnTo>
                  <a:lnTo>
                    <a:pt x="199926" y="18033"/>
                  </a:lnTo>
                  <a:lnTo>
                    <a:pt x="196676" y="22919"/>
                  </a:lnTo>
                  <a:lnTo>
                    <a:pt x="194617" y="25400"/>
                  </a:lnTo>
                  <a:lnTo>
                    <a:pt x="187821" y="30410"/>
                  </a:lnTo>
                  <a:lnTo>
                    <a:pt x="183629" y="32940"/>
                  </a:lnTo>
                  <a:lnTo>
                    <a:pt x="178296" y="35470"/>
                  </a:lnTo>
                  <a:lnTo>
                    <a:pt x="172219" y="38000"/>
                  </a:lnTo>
                  <a:lnTo>
                    <a:pt x="165621" y="40530"/>
                  </a:lnTo>
                  <a:lnTo>
                    <a:pt x="158675" y="43929"/>
                  </a:lnTo>
                  <a:lnTo>
                    <a:pt x="151507" y="47873"/>
                  </a:lnTo>
                  <a:lnTo>
                    <a:pt x="144189" y="52189"/>
                  </a:lnTo>
                  <a:lnTo>
                    <a:pt x="137616" y="55934"/>
                  </a:lnTo>
                  <a:lnTo>
                    <a:pt x="125784" y="62334"/>
                  </a:lnTo>
                  <a:lnTo>
                    <a:pt x="109612" y="70693"/>
                  </a:lnTo>
                  <a:lnTo>
                    <a:pt x="105246" y="73347"/>
                  </a:lnTo>
                  <a:lnTo>
                    <a:pt x="101501" y="75952"/>
                  </a:lnTo>
                  <a:lnTo>
                    <a:pt x="95076" y="81111"/>
                  </a:lnTo>
                  <a:lnTo>
                    <a:pt x="89396" y="86221"/>
                  </a:lnTo>
                  <a:lnTo>
                    <a:pt x="88379" y="88776"/>
                  </a:lnTo>
                  <a:lnTo>
                    <a:pt x="88553" y="91330"/>
                  </a:lnTo>
                  <a:lnTo>
                    <a:pt x="89520" y="93861"/>
                  </a:lnTo>
                  <a:lnTo>
                    <a:pt x="92844" y="98946"/>
                  </a:lnTo>
                  <a:lnTo>
                    <a:pt x="94927" y="101500"/>
                  </a:lnTo>
                  <a:lnTo>
                    <a:pt x="101749" y="106561"/>
                  </a:lnTo>
                  <a:lnTo>
                    <a:pt x="105916" y="109115"/>
                  </a:lnTo>
                  <a:lnTo>
                    <a:pt x="110405" y="111646"/>
                  </a:lnTo>
                  <a:lnTo>
                    <a:pt x="119906" y="116730"/>
                  </a:lnTo>
                  <a:lnTo>
                    <a:pt x="142875" y="128389"/>
                  </a:lnTo>
                  <a:lnTo>
                    <a:pt x="151135" y="132134"/>
                  </a:lnTo>
                  <a:lnTo>
                    <a:pt x="159171" y="135458"/>
                  </a:lnTo>
                  <a:lnTo>
                    <a:pt x="167084" y="138534"/>
                  </a:lnTo>
                  <a:lnTo>
                    <a:pt x="182637" y="144189"/>
                  </a:lnTo>
                  <a:lnTo>
                    <a:pt x="190326" y="146893"/>
                  </a:lnTo>
                  <a:lnTo>
                    <a:pt x="197172" y="149547"/>
                  </a:lnTo>
                  <a:lnTo>
                    <a:pt x="203423" y="152152"/>
                  </a:lnTo>
                  <a:lnTo>
                    <a:pt x="209277" y="154731"/>
                  </a:lnTo>
                  <a:lnTo>
                    <a:pt x="214015" y="158154"/>
                  </a:lnTo>
                  <a:lnTo>
                    <a:pt x="218033" y="162123"/>
                  </a:lnTo>
                  <a:lnTo>
                    <a:pt x="221555" y="166464"/>
                  </a:lnTo>
                  <a:lnTo>
                    <a:pt x="223912" y="170209"/>
                  </a:lnTo>
                  <a:lnTo>
                    <a:pt x="226516" y="176634"/>
                  </a:lnTo>
                  <a:lnTo>
                    <a:pt x="226367" y="179511"/>
                  </a:lnTo>
                  <a:lnTo>
                    <a:pt x="225425" y="182289"/>
                  </a:lnTo>
                  <a:lnTo>
                    <a:pt x="223937" y="184993"/>
                  </a:lnTo>
                  <a:lnTo>
                    <a:pt x="217785" y="190252"/>
                  </a:lnTo>
                  <a:lnTo>
                    <a:pt x="213767" y="192831"/>
                  </a:lnTo>
                  <a:lnTo>
                    <a:pt x="208558" y="195411"/>
                  </a:lnTo>
                  <a:lnTo>
                    <a:pt x="202530" y="197966"/>
                  </a:lnTo>
                  <a:lnTo>
                    <a:pt x="195982" y="200521"/>
                  </a:lnTo>
                  <a:lnTo>
                    <a:pt x="188243" y="203076"/>
                  </a:lnTo>
                  <a:lnTo>
                    <a:pt x="179685" y="205630"/>
                  </a:lnTo>
                  <a:lnTo>
                    <a:pt x="170582" y="208161"/>
                  </a:lnTo>
                  <a:lnTo>
                    <a:pt x="161131" y="209847"/>
                  </a:lnTo>
                  <a:lnTo>
                    <a:pt x="151457" y="210988"/>
                  </a:lnTo>
                  <a:lnTo>
                    <a:pt x="141610" y="211732"/>
                  </a:lnTo>
                  <a:lnTo>
                    <a:pt x="131663" y="212253"/>
                  </a:lnTo>
                  <a:lnTo>
                    <a:pt x="111571" y="212799"/>
                  </a:lnTo>
                  <a:lnTo>
                    <a:pt x="101476" y="213791"/>
                  </a:lnTo>
                  <a:lnTo>
                    <a:pt x="91355" y="215304"/>
                  </a:lnTo>
                  <a:lnTo>
                    <a:pt x="81235" y="217165"/>
                  </a:lnTo>
                  <a:lnTo>
                    <a:pt x="71090" y="218405"/>
                  </a:lnTo>
                  <a:lnTo>
                    <a:pt x="60945" y="219223"/>
                  </a:lnTo>
                  <a:lnTo>
                    <a:pt x="42317" y="220141"/>
                  </a:lnTo>
                  <a:lnTo>
                    <a:pt x="28401" y="220538"/>
                  </a:lnTo>
                  <a:lnTo>
                    <a:pt x="23167" y="219819"/>
                  </a:lnTo>
                  <a:lnTo>
                    <a:pt x="18851" y="218479"/>
                  </a:lnTo>
                  <a:lnTo>
                    <a:pt x="11757" y="215577"/>
                  </a:lnTo>
                  <a:lnTo>
                    <a:pt x="8681" y="214808"/>
                  </a:lnTo>
                  <a:lnTo>
                    <a:pt x="0" y="213246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09"/>
            <p:cNvSpPr/>
            <p:nvPr/>
          </p:nvSpPr>
          <p:spPr>
            <a:xfrm>
              <a:off x="353864069" y="350579879"/>
              <a:ext cx="244997" cy="171674"/>
            </a:xfrm>
            <a:custGeom>
              <a:avLst/>
              <a:gdLst/>
              <a:ahLst/>
              <a:cxnLst/>
              <a:rect l="0" t="0" r="0" b="0"/>
              <a:pathLst>
                <a:path w="244997" h="171674">
                  <a:moveTo>
                    <a:pt x="117599" y="0"/>
                  </a:moveTo>
                  <a:lnTo>
                    <a:pt x="106238" y="0"/>
                  </a:lnTo>
                  <a:lnTo>
                    <a:pt x="99566" y="2257"/>
                  </a:lnTo>
                  <a:lnTo>
                    <a:pt x="95423" y="4043"/>
                  </a:lnTo>
                  <a:lnTo>
                    <a:pt x="90115" y="6077"/>
                  </a:lnTo>
                  <a:lnTo>
                    <a:pt x="77440" y="10616"/>
                  </a:lnTo>
                  <a:lnTo>
                    <a:pt x="71363" y="12997"/>
                  </a:lnTo>
                  <a:lnTo>
                    <a:pt x="65608" y="15453"/>
                  </a:lnTo>
                  <a:lnTo>
                    <a:pt x="54694" y="20414"/>
                  </a:lnTo>
                  <a:lnTo>
                    <a:pt x="33908" y="30509"/>
                  </a:lnTo>
                  <a:lnTo>
                    <a:pt x="28773" y="33039"/>
                  </a:lnTo>
                  <a:lnTo>
                    <a:pt x="24532" y="35569"/>
                  </a:lnTo>
                  <a:lnTo>
                    <a:pt x="17537" y="40654"/>
                  </a:lnTo>
                  <a:lnTo>
                    <a:pt x="11608" y="45715"/>
                  </a:lnTo>
                  <a:lnTo>
                    <a:pt x="8830" y="48269"/>
                  </a:lnTo>
                  <a:lnTo>
                    <a:pt x="6151" y="49956"/>
                  </a:lnTo>
                  <a:lnTo>
                    <a:pt x="893" y="51841"/>
                  </a:lnTo>
                  <a:lnTo>
                    <a:pt x="0" y="53181"/>
                  </a:lnTo>
                  <a:lnTo>
                    <a:pt x="248" y="54942"/>
                  </a:lnTo>
                  <a:lnTo>
                    <a:pt x="2803" y="59134"/>
                  </a:lnTo>
                  <a:lnTo>
                    <a:pt x="6747" y="63822"/>
                  </a:lnTo>
                  <a:lnTo>
                    <a:pt x="10666" y="66253"/>
                  </a:lnTo>
                  <a:lnTo>
                    <a:pt x="15850" y="68733"/>
                  </a:lnTo>
                  <a:lnTo>
                    <a:pt x="21828" y="71214"/>
                  </a:lnTo>
                  <a:lnTo>
                    <a:pt x="28352" y="72876"/>
                  </a:lnTo>
                  <a:lnTo>
                    <a:pt x="35247" y="73992"/>
                  </a:lnTo>
                  <a:lnTo>
                    <a:pt x="42366" y="74736"/>
                  </a:lnTo>
                  <a:lnTo>
                    <a:pt x="51370" y="76075"/>
                  </a:lnTo>
                  <a:lnTo>
                    <a:pt x="72628" y="79821"/>
                  </a:lnTo>
                  <a:lnTo>
                    <a:pt x="84236" y="81160"/>
                  </a:lnTo>
                  <a:lnTo>
                    <a:pt x="96217" y="82029"/>
                  </a:lnTo>
                  <a:lnTo>
                    <a:pt x="108421" y="82624"/>
                  </a:lnTo>
                  <a:lnTo>
                    <a:pt x="120799" y="83889"/>
                  </a:lnTo>
                  <a:lnTo>
                    <a:pt x="133275" y="85551"/>
                  </a:lnTo>
                  <a:lnTo>
                    <a:pt x="145827" y="87510"/>
                  </a:lnTo>
                  <a:lnTo>
                    <a:pt x="157584" y="90512"/>
                  </a:lnTo>
                  <a:lnTo>
                    <a:pt x="168820" y="94208"/>
                  </a:lnTo>
                  <a:lnTo>
                    <a:pt x="189458" y="101996"/>
                  </a:lnTo>
                  <a:lnTo>
                    <a:pt x="207119" y="108272"/>
                  </a:lnTo>
                  <a:lnTo>
                    <a:pt x="214535" y="111125"/>
                  </a:lnTo>
                  <a:lnTo>
                    <a:pt x="221158" y="113878"/>
                  </a:lnTo>
                  <a:lnTo>
                    <a:pt x="227285" y="116557"/>
                  </a:lnTo>
                  <a:lnTo>
                    <a:pt x="232221" y="119186"/>
                  </a:lnTo>
                  <a:lnTo>
                    <a:pt x="236339" y="121791"/>
                  </a:lnTo>
                  <a:lnTo>
                    <a:pt x="239935" y="124370"/>
                  </a:lnTo>
                  <a:lnTo>
                    <a:pt x="242342" y="126950"/>
                  </a:lnTo>
                  <a:lnTo>
                    <a:pt x="243929" y="129505"/>
                  </a:lnTo>
                  <a:lnTo>
                    <a:pt x="244996" y="132060"/>
                  </a:lnTo>
                  <a:lnTo>
                    <a:pt x="244872" y="134615"/>
                  </a:lnTo>
                  <a:lnTo>
                    <a:pt x="243929" y="137145"/>
                  </a:lnTo>
                  <a:lnTo>
                    <a:pt x="242466" y="139700"/>
                  </a:lnTo>
                  <a:lnTo>
                    <a:pt x="239787" y="143098"/>
                  </a:lnTo>
                  <a:lnTo>
                    <a:pt x="236314" y="147042"/>
                  </a:lnTo>
                  <a:lnTo>
                    <a:pt x="232296" y="151358"/>
                  </a:lnTo>
                  <a:lnTo>
                    <a:pt x="227930" y="155103"/>
                  </a:lnTo>
                  <a:lnTo>
                    <a:pt x="223341" y="158427"/>
                  </a:lnTo>
                  <a:lnTo>
                    <a:pt x="218579" y="161503"/>
                  </a:lnTo>
                  <a:lnTo>
                    <a:pt x="213692" y="163562"/>
                  </a:lnTo>
                  <a:lnTo>
                    <a:pt x="208756" y="164926"/>
                  </a:lnTo>
                  <a:lnTo>
                    <a:pt x="203770" y="165819"/>
                  </a:lnTo>
                  <a:lnTo>
                    <a:pt x="189210" y="169093"/>
                  </a:lnTo>
                  <a:lnTo>
                    <a:pt x="180578" y="171152"/>
                  </a:lnTo>
                  <a:lnTo>
                    <a:pt x="172293" y="171673"/>
                  </a:lnTo>
                  <a:lnTo>
                    <a:pt x="164207" y="171177"/>
                  </a:lnTo>
                  <a:lnTo>
                    <a:pt x="156294" y="170011"/>
                  </a:lnTo>
                  <a:lnTo>
                    <a:pt x="150167" y="169217"/>
                  </a:lnTo>
                  <a:lnTo>
                    <a:pt x="145231" y="168696"/>
                  </a:lnTo>
                  <a:lnTo>
                    <a:pt x="141114" y="168349"/>
                  </a:lnTo>
                  <a:lnTo>
                    <a:pt x="136649" y="168101"/>
                  </a:lnTo>
                  <a:lnTo>
                    <a:pt x="117599" y="167654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0"/>
            <p:cNvSpPr/>
            <p:nvPr/>
          </p:nvSpPr>
          <p:spPr>
            <a:xfrm>
              <a:off x="353943568" y="350572263"/>
              <a:ext cx="228601" cy="22871"/>
            </a:xfrm>
            <a:custGeom>
              <a:avLst/>
              <a:gdLst/>
              <a:ahLst/>
              <a:cxnLst/>
              <a:rect l="0" t="0" r="0" b="0"/>
              <a:pathLst>
                <a:path w="228601" h="22871">
                  <a:moveTo>
                    <a:pt x="0" y="7616"/>
                  </a:moveTo>
                  <a:lnTo>
                    <a:pt x="13121" y="1067"/>
                  </a:lnTo>
                  <a:lnTo>
                    <a:pt x="18827" y="472"/>
                  </a:lnTo>
                  <a:lnTo>
                    <a:pt x="22696" y="323"/>
                  </a:lnTo>
                  <a:lnTo>
                    <a:pt x="31551" y="149"/>
                  </a:lnTo>
                  <a:lnTo>
                    <a:pt x="80764" y="0"/>
                  </a:lnTo>
                  <a:lnTo>
                    <a:pt x="90239" y="844"/>
                  </a:lnTo>
                  <a:lnTo>
                    <a:pt x="99963" y="2258"/>
                  </a:lnTo>
                  <a:lnTo>
                    <a:pt x="109810" y="4044"/>
                  </a:lnTo>
                  <a:lnTo>
                    <a:pt x="119782" y="5234"/>
                  </a:lnTo>
                  <a:lnTo>
                    <a:pt x="129803" y="6028"/>
                  </a:lnTo>
                  <a:lnTo>
                    <a:pt x="139873" y="6574"/>
                  </a:lnTo>
                  <a:lnTo>
                    <a:pt x="150837" y="8608"/>
                  </a:lnTo>
                  <a:lnTo>
                    <a:pt x="162346" y="11659"/>
                  </a:lnTo>
                  <a:lnTo>
                    <a:pt x="174278" y="15404"/>
                  </a:lnTo>
                  <a:lnTo>
                    <a:pt x="183927" y="17885"/>
                  </a:lnTo>
                  <a:lnTo>
                    <a:pt x="192038" y="19547"/>
                  </a:lnTo>
                  <a:lnTo>
                    <a:pt x="199157" y="20638"/>
                  </a:lnTo>
                  <a:lnTo>
                    <a:pt x="205581" y="21382"/>
                  </a:lnTo>
                  <a:lnTo>
                    <a:pt x="211559" y="21878"/>
                  </a:lnTo>
                  <a:lnTo>
                    <a:pt x="228600" y="22870"/>
                  </a:lnTo>
                </a:path>
              </a:pathLst>
            </a:cu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212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2316</TotalTime>
  <Words>649</Words>
  <Application>Microsoft Office PowerPoint</Application>
  <PresentationFormat>On-screen Show (4:3)</PresentationFormat>
  <Paragraphs>192</Paragraphs>
  <Slides>20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Flow</vt:lpstr>
      <vt:lpstr>1_Flow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 Ruth Rentel</dc:creator>
  <cp:lastModifiedBy>m</cp:lastModifiedBy>
  <cp:revision>82</cp:revision>
  <dcterms:created xsi:type="dcterms:W3CDTF">2009-09-06T00:28:55Z</dcterms:created>
  <dcterms:modified xsi:type="dcterms:W3CDTF">2012-01-25T18:19:56Z</dcterms:modified>
</cp:coreProperties>
</file>